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58" r:id="rId5"/>
    <p:sldId id="260" r:id="rId6"/>
    <p:sldId id="262" r:id="rId7"/>
    <p:sldId id="261" r:id="rId8"/>
    <p:sldId id="263" r:id="rId9"/>
    <p:sldId id="264" r:id="rId10"/>
    <p:sldId id="265" r:id="rId11"/>
    <p:sldId id="266" r:id="rId12"/>
    <p:sldId id="267" r:id="rId13"/>
    <p:sldId id="275" r:id="rId14"/>
    <p:sldId id="270" r:id="rId15"/>
    <p:sldId id="269" r:id="rId16"/>
    <p:sldId id="274" r:id="rId17"/>
    <p:sldId id="273" r:id="rId18"/>
    <p:sldId id="272" r:id="rId19"/>
    <p:sldId id="268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6" d="100"/>
          <a:sy n="96" d="100"/>
        </p:scale>
        <p:origin x="-41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6A03D-0EE9-4595-9E13-C2253D632A1A}" type="datetimeFigureOut">
              <a:rPr lang="ru-RU" smtClean="0"/>
              <a:t>31.10.2015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6F541-D916-407C-B007-A389861E35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74751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6A03D-0EE9-4595-9E13-C2253D632A1A}" type="datetimeFigureOut">
              <a:rPr lang="ru-RU" smtClean="0"/>
              <a:t>31.10.2015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6F541-D916-407C-B007-A389861E35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87669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6A03D-0EE9-4595-9E13-C2253D632A1A}" type="datetimeFigureOut">
              <a:rPr lang="ru-RU" smtClean="0"/>
              <a:t>31.10.2015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6F541-D916-407C-B007-A389861E35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84463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6A03D-0EE9-4595-9E13-C2253D632A1A}" type="datetimeFigureOut">
              <a:rPr lang="ru-RU" smtClean="0"/>
              <a:t>31.10.2015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6F541-D916-407C-B007-A389861E35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54397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6A03D-0EE9-4595-9E13-C2253D632A1A}" type="datetimeFigureOut">
              <a:rPr lang="ru-RU" smtClean="0"/>
              <a:t>31.10.2015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6F541-D916-407C-B007-A389861E35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85803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6A03D-0EE9-4595-9E13-C2253D632A1A}" type="datetimeFigureOut">
              <a:rPr lang="ru-RU" smtClean="0"/>
              <a:t>31.10.2015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6F541-D916-407C-B007-A389861E35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77814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6A03D-0EE9-4595-9E13-C2253D632A1A}" type="datetimeFigureOut">
              <a:rPr lang="ru-RU" smtClean="0"/>
              <a:t>31.10.2015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6F541-D916-407C-B007-A389861E35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51949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6A03D-0EE9-4595-9E13-C2253D632A1A}" type="datetimeFigureOut">
              <a:rPr lang="ru-RU" smtClean="0"/>
              <a:t>31.10.2015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6F541-D916-407C-B007-A389861E35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53086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6A03D-0EE9-4595-9E13-C2253D632A1A}" type="datetimeFigureOut">
              <a:rPr lang="ru-RU" smtClean="0"/>
              <a:t>31.10.2015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6F541-D916-407C-B007-A389861E35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25829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6A03D-0EE9-4595-9E13-C2253D632A1A}" type="datetimeFigureOut">
              <a:rPr lang="ru-RU" smtClean="0"/>
              <a:t>31.10.2015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6F541-D916-407C-B007-A389861E35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94020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6A03D-0EE9-4595-9E13-C2253D632A1A}" type="datetimeFigureOut">
              <a:rPr lang="ru-RU" smtClean="0"/>
              <a:t>31.10.2015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6F541-D916-407C-B007-A389861E35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64580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26A03D-0EE9-4595-9E13-C2253D632A1A}" type="datetimeFigureOut">
              <a:rPr lang="ru-RU" smtClean="0"/>
              <a:t>31.10.2015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F6F541-D916-407C-B007-A389861E35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5218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3.jpeg"/><Relationship Id="rId7" Type="http://schemas.openxmlformats.org/officeDocument/2006/relationships/image" Target="../media/image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microsoft.com/office/2007/relationships/hdphoto" Target="../media/hdphoto3.wdp"/><Relationship Id="rId5" Type="http://schemas.openxmlformats.org/officeDocument/2006/relationships/image" Target="../media/image4.jpeg"/><Relationship Id="rId10" Type="http://schemas.microsoft.com/office/2007/relationships/hdphoto" Target="../media/hdphoto5.wdp"/><Relationship Id="rId4" Type="http://schemas.microsoft.com/office/2007/relationships/hdphoto" Target="../media/hdphoto2.wdp"/><Relationship Id="rId9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g"/><Relationship Id="rId4" Type="http://schemas.microsoft.com/office/2007/relationships/hdphoto" Target="../media/hdphoto6.wdp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hdphoto" Target="../media/hdphoto9.wdp"/><Relationship Id="rId3" Type="http://schemas.openxmlformats.org/officeDocument/2006/relationships/image" Target="../media/image9.jpeg"/><Relationship Id="rId7" Type="http://schemas.openxmlformats.org/officeDocument/2006/relationships/image" Target="../media/image1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microsoft.com/office/2007/relationships/hdphoto" Target="../media/hdphoto8.wdp"/><Relationship Id="rId5" Type="http://schemas.openxmlformats.org/officeDocument/2006/relationships/image" Target="../media/image10.jpeg"/><Relationship Id="rId4" Type="http://schemas.microsoft.com/office/2007/relationships/hdphoto" Target="../media/hdphoto7.wdp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jpeg"/><Relationship Id="rId5" Type="http://schemas.microsoft.com/office/2007/relationships/hdphoto" Target="../media/hdphoto10.wdp"/><Relationship Id="rId4" Type="http://schemas.openxmlformats.org/officeDocument/2006/relationships/image" Target="../media/image1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microsoft.com/office/2007/relationships/hdphoto" Target="../media/hdphoto12.wdp"/><Relationship Id="rId5" Type="http://schemas.openxmlformats.org/officeDocument/2006/relationships/image" Target="../media/image17.jpeg"/><Relationship Id="rId4" Type="http://schemas.microsoft.com/office/2007/relationships/hdphoto" Target="../media/hdphoto11.wdp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microsoft.com/office/2007/relationships/hdphoto" Target="../media/hdphoto14.wdp"/><Relationship Id="rId5" Type="http://schemas.openxmlformats.org/officeDocument/2006/relationships/image" Target="../media/image19.jpeg"/><Relationship Id="rId4" Type="http://schemas.microsoft.com/office/2007/relationships/hdphoto" Target="../media/hdphoto13.wdp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17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b="1" i="1" dirty="0" err="1" smtClean="0">
                <a:solidFill>
                  <a:srgbClr val="FF0000"/>
                </a:solidFill>
                <a:latin typeface="Book Antiqua" pitchFamily="18" charset="0"/>
              </a:rPr>
              <a:t>Портфоліо</a:t>
            </a:r>
            <a:r>
              <a:rPr lang="uk-UA" b="1" i="1" dirty="0" smtClean="0">
                <a:solidFill>
                  <a:srgbClr val="FF0000"/>
                </a:solidFill>
                <a:latin typeface="Book Antiqua" pitchFamily="18" charset="0"/>
              </a:rPr>
              <a:t>  вихователя</a:t>
            </a:r>
            <a:endParaRPr lang="ru-RU" b="1" i="1" dirty="0">
              <a:solidFill>
                <a:srgbClr val="FF0000"/>
              </a:solidFill>
              <a:latin typeface="Book Antiqua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59632" y="3717032"/>
            <a:ext cx="6400800" cy="1752600"/>
          </a:xfrm>
        </p:spPr>
        <p:txBody>
          <a:bodyPr>
            <a:normAutofit fontScale="92500" lnSpcReduction="20000"/>
          </a:bodyPr>
          <a:lstStyle/>
          <a:p>
            <a:pPr lvl="0"/>
            <a:r>
              <a:rPr lang="uk-UA" sz="2800" b="1" i="1" dirty="0">
                <a:solidFill>
                  <a:prstClr val="black">
                    <a:lumMod val="95000"/>
                    <a:lumOff val="5000"/>
                  </a:prstClr>
                </a:solidFill>
                <a:latin typeface="Book Antiqua" panose="02040602050305030304" pitchFamily="18" charset="0"/>
              </a:rPr>
              <a:t>Комунальний заклад</a:t>
            </a:r>
          </a:p>
          <a:p>
            <a:pPr lvl="0"/>
            <a:r>
              <a:rPr lang="uk-UA" sz="2800" b="1" i="1" dirty="0">
                <a:solidFill>
                  <a:prstClr val="black">
                    <a:lumMod val="95000"/>
                    <a:lumOff val="5000"/>
                  </a:prstClr>
                </a:solidFill>
                <a:latin typeface="Book Antiqua" panose="02040602050305030304" pitchFamily="18" charset="0"/>
              </a:rPr>
              <a:t>«Дошкільний навчальний заклад</a:t>
            </a:r>
          </a:p>
          <a:p>
            <a:pPr lvl="0"/>
            <a:r>
              <a:rPr lang="uk-UA" sz="2800" b="1" i="1" dirty="0">
                <a:solidFill>
                  <a:prstClr val="black">
                    <a:lumMod val="95000"/>
                    <a:lumOff val="5000"/>
                  </a:prstClr>
                </a:solidFill>
                <a:latin typeface="Book Antiqua" panose="02040602050305030304" pitchFamily="18" charset="0"/>
              </a:rPr>
              <a:t>(ясла-садок) № 97»</a:t>
            </a:r>
          </a:p>
          <a:p>
            <a:pPr lvl="0"/>
            <a:r>
              <a:rPr lang="uk-UA" sz="2800" b="1" i="1" dirty="0">
                <a:solidFill>
                  <a:prstClr val="black">
                    <a:lumMod val="95000"/>
                    <a:lumOff val="5000"/>
                  </a:prstClr>
                </a:solidFill>
                <a:latin typeface="Book Antiqua" panose="02040602050305030304" pitchFamily="18" charset="0"/>
              </a:rPr>
              <a:t>Харківської міської ради.</a:t>
            </a:r>
            <a:endParaRPr lang="ru-RU" sz="2800" b="1" i="1" dirty="0">
              <a:solidFill>
                <a:prstClr val="black">
                  <a:lumMod val="95000"/>
                  <a:lumOff val="5000"/>
                </a:prstClr>
              </a:solidFill>
              <a:latin typeface="Book Antiqua" panose="0204060205030503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18702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611560" y="3501008"/>
            <a:ext cx="4572000" cy="249299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uk-UA" sz="2400" b="1" i="1" dirty="0" err="1" smtClean="0">
                <a:solidFill>
                  <a:srgbClr val="FF0000"/>
                </a:solidFill>
                <a:latin typeface="Book Antiqua" panose="02040602050305030304" pitchFamily="18" charset="0"/>
              </a:rPr>
              <a:t>Димченко</a:t>
            </a:r>
            <a:endParaRPr lang="uk-UA" sz="2400" b="1" i="1" dirty="0" smtClean="0">
              <a:solidFill>
                <a:srgbClr val="FF0000"/>
              </a:solidFill>
              <a:latin typeface="Book Antiqua" panose="02040602050305030304" pitchFamily="18" charset="0"/>
            </a:endParaRPr>
          </a:p>
          <a:p>
            <a:pPr algn="ctr"/>
            <a:r>
              <a:rPr lang="uk-UA" sz="2400" b="1" i="1" dirty="0" smtClean="0">
                <a:solidFill>
                  <a:srgbClr val="FF0000"/>
                </a:solidFill>
                <a:latin typeface="Book Antiqua" panose="02040602050305030304" pitchFamily="18" charset="0"/>
              </a:rPr>
              <a:t>Ірина Геннадіївна</a:t>
            </a:r>
          </a:p>
          <a:p>
            <a:endParaRPr lang="uk-UA" b="1" i="1" dirty="0" smtClean="0">
              <a:latin typeface="Book Antiqua" panose="02040602050305030304" pitchFamily="18" charset="0"/>
            </a:endParaRPr>
          </a:p>
          <a:p>
            <a:r>
              <a:rPr lang="uk-UA" b="1" i="1" dirty="0" smtClean="0">
                <a:latin typeface="Book Antiqua" panose="02040602050305030304" pitchFamily="18" charset="0"/>
              </a:rPr>
              <a:t>Рік народження:</a:t>
            </a:r>
            <a:r>
              <a:rPr lang="en-US" b="1" i="1" dirty="0" smtClean="0">
                <a:latin typeface="Book Antiqua" panose="02040602050305030304" pitchFamily="18" charset="0"/>
              </a:rPr>
              <a:t> 19</a:t>
            </a:r>
            <a:r>
              <a:rPr lang="uk-UA" b="1" i="1" dirty="0" smtClean="0">
                <a:latin typeface="Book Antiqua" panose="02040602050305030304" pitchFamily="18" charset="0"/>
              </a:rPr>
              <a:t>75</a:t>
            </a:r>
            <a:r>
              <a:rPr lang="ru-RU" b="1" i="1" dirty="0" smtClean="0">
                <a:latin typeface="Book Antiqua" panose="02040602050305030304" pitchFamily="18" charset="0"/>
              </a:rPr>
              <a:t>р</a:t>
            </a:r>
            <a:endParaRPr lang="uk-UA" b="1" i="1" dirty="0" smtClean="0">
              <a:latin typeface="Book Antiqua" panose="02040602050305030304" pitchFamily="18" charset="0"/>
            </a:endParaRPr>
          </a:p>
          <a:p>
            <a:r>
              <a:rPr lang="uk-UA" b="1" i="1" dirty="0" smtClean="0">
                <a:latin typeface="Book Antiqua" panose="02040602050305030304" pitchFamily="18" charset="0"/>
              </a:rPr>
              <a:t>Освіта: вища (спеціаліст).</a:t>
            </a:r>
          </a:p>
          <a:p>
            <a:r>
              <a:rPr lang="uk-UA" b="1" i="1" dirty="0" smtClean="0">
                <a:latin typeface="Book Antiqua" panose="02040602050305030304" pitchFamily="18" charset="0"/>
              </a:rPr>
              <a:t>Спеціальність: дошкільне виховання.</a:t>
            </a:r>
          </a:p>
          <a:p>
            <a:r>
              <a:rPr lang="uk-UA" b="1" i="1" dirty="0" smtClean="0">
                <a:latin typeface="Book Antiqua" panose="02040602050305030304" pitchFamily="18" charset="0"/>
              </a:rPr>
              <a:t>Фах: вихователь.</a:t>
            </a:r>
          </a:p>
          <a:p>
            <a:r>
              <a:rPr lang="uk-UA" b="1" i="1" dirty="0" err="1" smtClean="0">
                <a:latin typeface="Book Antiqua" panose="02040602050305030304" pitchFamily="18" charset="0"/>
              </a:rPr>
              <a:t>Педстаж</a:t>
            </a:r>
            <a:r>
              <a:rPr lang="uk-UA" b="1" i="1" dirty="0" smtClean="0">
                <a:latin typeface="Book Antiqua" panose="02040602050305030304" pitchFamily="18" charset="0"/>
              </a:rPr>
              <a:t>: років.</a:t>
            </a:r>
            <a:endParaRPr lang="ru-RU" b="1" i="1" dirty="0">
              <a:latin typeface="Book Antiqua" panose="0204060205030503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4451" t="27887" r="5930"/>
          <a:stretch/>
        </p:blipFill>
        <p:spPr>
          <a:xfrm>
            <a:off x="4283968" y="840611"/>
            <a:ext cx="2693505" cy="320883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699870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511" t="9836" r="2432" b="6473"/>
          <a:stretch/>
        </p:blipFill>
        <p:spPr>
          <a:xfrm>
            <a:off x="755576" y="3647660"/>
            <a:ext cx="2622886" cy="176916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21" t="8261" r="2676" b="2555"/>
          <a:stretch/>
        </p:blipFill>
        <p:spPr>
          <a:xfrm>
            <a:off x="3635895" y="3573016"/>
            <a:ext cx="2763889" cy="19357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8098" b="2717"/>
          <a:stretch/>
        </p:blipFill>
        <p:spPr>
          <a:xfrm rot="5400000">
            <a:off x="4180702" y="1385616"/>
            <a:ext cx="2363526" cy="158093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harpenSoften amount="25000"/>
                    </a14:imgEffect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218" t="8913" b="4022"/>
          <a:stretch/>
        </p:blipFill>
        <p:spPr>
          <a:xfrm rot="5400000">
            <a:off x="6048326" y="1275798"/>
            <a:ext cx="2574483" cy="187156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26782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609" r="2509" b="8973"/>
          <a:stretch/>
        </p:blipFill>
        <p:spPr>
          <a:xfrm>
            <a:off x="1403648" y="904460"/>
            <a:ext cx="3088839" cy="207727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64"/>
          <a:stretch/>
        </p:blipFill>
        <p:spPr>
          <a:xfrm>
            <a:off x="2987825" y="3091070"/>
            <a:ext cx="3816424" cy="26658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891293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921" t="7934" r="1576" b="4348"/>
          <a:stretch/>
        </p:blipFill>
        <p:spPr>
          <a:xfrm>
            <a:off x="1259632" y="1400756"/>
            <a:ext cx="3466526" cy="238795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25000"/>
                    </a14:imgEffect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6582" r="249" b="4233"/>
          <a:stretch/>
        </p:blipFill>
        <p:spPr>
          <a:xfrm>
            <a:off x="1403648" y="3861047"/>
            <a:ext cx="3463708" cy="232262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25000"/>
                    </a14:imgEffect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878" t="6304" r="2187" b="8424"/>
          <a:stretch/>
        </p:blipFill>
        <p:spPr>
          <a:xfrm>
            <a:off x="5004048" y="1700808"/>
            <a:ext cx="2939956" cy="202315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62104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306559" y="1412776"/>
            <a:ext cx="376577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uk-UA" sz="3200" dirty="0" smtClean="0">
                <a:solidFill>
                  <a:srgbClr val="FF0000"/>
                </a:solidFill>
                <a:latin typeface="Book Antiqua" pitchFamily="18" charset="0"/>
              </a:rPr>
              <a:t>ЖИТТЄВЕ КРЕДО</a:t>
            </a:r>
            <a:endParaRPr lang="ru-RU" sz="3200" dirty="0">
              <a:solidFill>
                <a:srgbClr val="FF0000"/>
              </a:solidFill>
              <a:latin typeface="Book Antiqua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683792" y="2721114"/>
            <a:ext cx="501130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i="1" dirty="0">
                <a:latin typeface="Book Antiqua" pitchFamily="18" charset="0"/>
              </a:rPr>
              <a:t>«</a:t>
            </a:r>
            <a:r>
              <a:rPr lang="ru-RU" sz="2800" b="1" i="1" dirty="0" err="1">
                <a:latin typeface="Book Antiqua" pitchFamily="18" charset="0"/>
              </a:rPr>
              <a:t>Життя</a:t>
            </a:r>
            <a:r>
              <a:rPr lang="ru-RU" sz="2800" b="1" i="1" dirty="0">
                <a:latin typeface="Book Antiqua" pitchFamily="18" charset="0"/>
              </a:rPr>
              <a:t> для </a:t>
            </a:r>
            <a:r>
              <a:rPr lang="ru-RU" sz="2800" b="1" i="1" dirty="0" err="1">
                <a:latin typeface="Book Antiqua" pitchFamily="18" charset="0"/>
              </a:rPr>
              <a:t>добрих</a:t>
            </a:r>
            <a:r>
              <a:rPr lang="ru-RU" sz="2800" b="1" i="1" dirty="0">
                <a:latin typeface="Book Antiqua" pitchFamily="18" charset="0"/>
              </a:rPr>
              <a:t> справ».</a:t>
            </a:r>
          </a:p>
        </p:txBody>
      </p:sp>
    </p:spTree>
    <p:extLst>
      <p:ext uri="{BB962C8B-B14F-4D97-AF65-F5344CB8AC3E}">
        <p14:creationId xmlns:p14="http://schemas.microsoft.com/office/powerpoint/2010/main" val="2271802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486332" y="1700808"/>
            <a:ext cx="417133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800" b="1" i="1" dirty="0" smtClean="0">
                <a:solidFill>
                  <a:srgbClr val="FF0000"/>
                </a:solidFill>
                <a:latin typeface="Book Antiqua" pitchFamily="18" charset="0"/>
              </a:rPr>
              <a:t>ПЕДАГОГІЧНЕ КРЕДО</a:t>
            </a:r>
            <a:endParaRPr lang="ru-RU" sz="2800" b="1" i="1" dirty="0">
              <a:solidFill>
                <a:srgbClr val="FF0000"/>
              </a:solidFill>
              <a:latin typeface="Book Antiqua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123728" y="2852936"/>
            <a:ext cx="4572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0" i="0" dirty="0" smtClean="0">
                <a:solidFill>
                  <a:srgbClr val="333333"/>
                </a:solidFill>
                <a:effectLst/>
                <a:latin typeface="Arial"/>
              </a:rPr>
              <a:t> </a:t>
            </a:r>
            <a:r>
              <a:rPr lang="ru-RU" sz="3200" b="1" i="1" dirty="0" smtClean="0">
                <a:solidFill>
                  <a:srgbClr val="333333"/>
                </a:solidFill>
                <a:effectLst/>
                <a:latin typeface="Book Antiqua" pitchFamily="18" charset="0"/>
              </a:rPr>
              <a:t>"</a:t>
            </a:r>
            <a:r>
              <a:rPr lang="ru-RU" sz="3200" b="1" i="1" dirty="0" err="1" smtClean="0">
                <a:solidFill>
                  <a:srgbClr val="333333"/>
                </a:solidFill>
                <a:effectLst/>
                <a:latin typeface="Book Antiqua" pitchFamily="18" charset="0"/>
              </a:rPr>
              <a:t>Любити</a:t>
            </a:r>
            <a:r>
              <a:rPr lang="ru-RU" sz="3200" b="1" i="1" dirty="0" smtClean="0">
                <a:solidFill>
                  <a:srgbClr val="333333"/>
                </a:solidFill>
                <a:effectLst/>
                <a:latin typeface="Book Antiqua" pitchFamily="18" charset="0"/>
              </a:rPr>
              <a:t> </a:t>
            </a:r>
            <a:r>
              <a:rPr lang="ru-RU" sz="3200" b="1" i="1" dirty="0" err="1" smtClean="0">
                <a:solidFill>
                  <a:srgbClr val="333333"/>
                </a:solidFill>
                <a:effectLst/>
                <a:latin typeface="Book Antiqua" pitchFamily="18" charset="0"/>
              </a:rPr>
              <a:t>дитину</a:t>
            </a:r>
            <a:r>
              <a:rPr lang="ru-RU" sz="3200" b="1" i="1" dirty="0" smtClean="0">
                <a:solidFill>
                  <a:srgbClr val="333333"/>
                </a:solidFill>
                <a:effectLst/>
                <a:latin typeface="Book Antiqua" pitchFamily="18" charset="0"/>
              </a:rPr>
              <a:t> і </a:t>
            </a:r>
            <a:r>
              <a:rPr lang="ru-RU" sz="3200" b="1" i="1" dirty="0" err="1" smtClean="0">
                <a:solidFill>
                  <a:srgbClr val="333333"/>
                </a:solidFill>
                <a:effectLst/>
                <a:latin typeface="Book Antiqua" pitchFamily="18" charset="0"/>
              </a:rPr>
              <a:t>віддавати</a:t>
            </a:r>
            <a:r>
              <a:rPr lang="ru-RU" sz="3200" b="1" i="1" dirty="0" smtClean="0">
                <a:solidFill>
                  <a:srgbClr val="333333"/>
                </a:solidFill>
                <a:effectLst/>
                <a:latin typeface="Book Antiqua" pitchFamily="18" charset="0"/>
              </a:rPr>
              <a:t> </a:t>
            </a:r>
            <a:r>
              <a:rPr lang="ru-RU" sz="3200" b="1" i="1" dirty="0" err="1" smtClean="0">
                <a:solidFill>
                  <a:srgbClr val="333333"/>
                </a:solidFill>
                <a:effectLst/>
                <a:latin typeface="Book Antiqua" pitchFamily="18" charset="0"/>
              </a:rPr>
              <a:t>їй</a:t>
            </a:r>
            <a:r>
              <a:rPr lang="ru-RU" sz="3200" b="1" i="1" dirty="0" smtClean="0">
                <a:solidFill>
                  <a:srgbClr val="333333"/>
                </a:solidFill>
                <a:effectLst/>
                <a:latin typeface="Book Antiqua" pitchFamily="18" charset="0"/>
              </a:rPr>
              <a:t> тепло </a:t>
            </a:r>
            <a:r>
              <a:rPr lang="ru-RU" sz="3200" b="1" i="1" dirty="0" err="1" smtClean="0">
                <a:solidFill>
                  <a:srgbClr val="333333"/>
                </a:solidFill>
                <a:effectLst/>
                <a:latin typeface="Book Antiqua" pitchFamily="18" charset="0"/>
              </a:rPr>
              <a:t>своєї</a:t>
            </a:r>
            <a:r>
              <a:rPr lang="ru-RU" sz="3200" b="1" i="1" dirty="0" smtClean="0">
                <a:solidFill>
                  <a:srgbClr val="333333"/>
                </a:solidFill>
                <a:effectLst/>
                <a:latin typeface="Book Antiqua" pitchFamily="18" charset="0"/>
              </a:rPr>
              <a:t> </a:t>
            </a:r>
            <a:r>
              <a:rPr lang="ru-RU" sz="3200" b="1" i="1" dirty="0" err="1" smtClean="0">
                <a:solidFill>
                  <a:srgbClr val="333333"/>
                </a:solidFill>
                <a:effectLst/>
                <a:latin typeface="Book Antiqua" pitchFamily="18" charset="0"/>
              </a:rPr>
              <a:t>душі</a:t>
            </a:r>
            <a:r>
              <a:rPr lang="ru-RU" sz="3200" b="1" i="1" dirty="0" smtClean="0">
                <a:solidFill>
                  <a:srgbClr val="333333"/>
                </a:solidFill>
                <a:effectLst/>
                <a:latin typeface="Book Antiqua" pitchFamily="18" charset="0"/>
              </a:rPr>
              <a:t>."</a:t>
            </a:r>
            <a:endParaRPr lang="ru-RU" sz="3200" b="1" i="1" dirty="0">
              <a:latin typeface="Book Antiq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7532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725414" y="1484784"/>
            <a:ext cx="5117106" cy="261610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uk-UA" sz="3200" b="1" i="1" dirty="0" smtClean="0">
                <a:solidFill>
                  <a:srgbClr val="FF0000"/>
                </a:solidFill>
                <a:latin typeface="Book Antiqua" pitchFamily="18" charset="0"/>
              </a:rPr>
              <a:t>ТЕМА</a:t>
            </a:r>
          </a:p>
          <a:p>
            <a:endParaRPr lang="uk-UA" dirty="0"/>
          </a:p>
          <a:p>
            <a:endParaRPr lang="uk-UA" dirty="0"/>
          </a:p>
          <a:p>
            <a:pPr algn="ctr"/>
            <a:r>
              <a:rPr lang="uk-UA" sz="3200" b="1" i="1" dirty="0" smtClean="0">
                <a:latin typeface="Book Antiqua" pitchFamily="18" charset="0"/>
              </a:rPr>
              <a:t>Формування безпечної</a:t>
            </a:r>
          </a:p>
          <a:p>
            <a:pPr algn="ctr"/>
            <a:r>
              <a:rPr lang="uk-UA" sz="3200" b="1" i="1" dirty="0" smtClean="0">
                <a:latin typeface="Book Antiqua" pitchFamily="18" charset="0"/>
              </a:rPr>
              <a:t> поведінки дошкільника</a:t>
            </a:r>
          </a:p>
          <a:p>
            <a:pPr algn="ctr"/>
            <a:r>
              <a:rPr lang="uk-UA" sz="3200" b="1" i="1" dirty="0" smtClean="0">
                <a:latin typeface="Book Antiqua" pitchFamily="18" charset="0"/>
              </a:rPr>
              <a:t>у довкіллі.</a:t>
            </a:r>
            <a:endParaRPr lang="ru-RU" sz="3200" b="1" i="1" dirty="0">
              <a:latin typeface="Book Antiq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2768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403648" y="1340768"/>
            <a:ext cx="698477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 err="1">
                <a:latin typeface="Book Antiqua" pitchFamily="18" charset="0"/>
              </a:rPr>
              <a:t>Основні</a:t>
            </a:r>
            <a:r>
              <a:rPr lang="ru-RU" b="1" i="1" dirty="0">
                <a:latin typeface="Book Antiqua" pitchFamily="18" charset="0"/>
              </a:rPr>
              <a:t> напрямки </a:t>
            </a:r>
            <a:r>
              <a:rPr lang="ru-RU" b="1" i="1" dirty="0" err="1">
                <a:latin typeface="Book Antiqua" pitchFamily="18" charset="0"/>
              </a:rPr>
              <a:t>роботи</a:t>
            </a:r>
            <a:r>
              <a:rPr lang="ru-RU" b="1" i="1" dirty="0" smtClean="0">
                <a:latin typeface="Book Antiqua" pitchFamily="18" charset="0"/>
              </a:rPr>
              <a:t>:</a:t>
            </a:r>
          </a:p>
          <a:p>
            <a:endParaRPr lang="ru-RU" b="1" i="1" dirty="0">
              <a:latin typeface="Book Antiqua" pitchFamily="18" charset="0"/>
            </a:endParaRPr>
          </a:p>
          <a:p>
            <a:r>
              <a:rPr lang="ru-RU" i="1" dirty="0" smtClean="0">
                <a:latin typeface="Book Antiqua" pitchFamily="18" charset="0"/>
              </a:rPr>
              <a:t>- </a:t>
            </a:r>
            <a:r>
              <a:rPr lang="ru-RU" i="1" dirty="0" err="1" smtClean="0">
                <a:latin typeface="Book Antiqua" pitchFamily="18" charset="0"/>
              </a:rPr>
              <a:t>Створення</a:t>
            </a:r>
            <a:r>
              <a:rPr lang="ru-RU" i="1" dirty="0" smtClean="0">
                <a:latin typeface="Book Antiqua" pitchFamily="18" charset="0"/>
              </a:rPr>
              <a:t> </a:t>
            </a:r>
            <a:r>
              <a:rPr lang="ru-RU" i="1" dirty="0" err="1">
                <a:latin typeface="Book Antiqua" pitchFamily="18" charset="0"/>
              </a:rPr>
              <a:t>належних</a:t>
            </a:r>
            <a:r>
              <a:rPr lang="ru-RU" i="1" dirty="0">
                <a:latin typeface="Book Antiqua" pitchFamily="18" charset="0"/>
              </a:rPr>
              <a:t> умов для </a:t>
            </a:r>
            <a:r>
              <a:rPr lang="ru-RU" i="1" dirty="0" err="1">
                <a:latin typeface="Book Antiqua" pitchFamily="18" charset="0"/>
              </a:rPr>
              <a:t>безпечної</a:t>
            </a:r>
            <a:r>
              <a:rPr lang="ru-RU" i="1" dirty="0">
                <a:latin typeface="Book Antiqua" pitchFamily="18" charset="0"/>
              </a:rPr>
              <a:t> </a:t>
            </a:r>
            <a:r>
              <a:rPr lang="ru-RU" i="1" dirty="0" err="1">
                <a:latin typeface="Book Antiqua" pitchFamily="18" charset="0"/>
              </a:rPr>
              <a:t>життєдіяльності</a:t>
            </a:r>
            <a:r>
              <a:rPr lang="ru-RU" i="1" dirty="0">
                <a:latin typeface="Book Antiqua" pitchFamily="18" charset="0"/>
              </a:rPr>
              <a:t>;</a:t>
            </a:r>
          </a:p>
          <a:p>
            <a:r>
              <a:rPr lang="ru-RU" i="1" dirty="0" smtClean="0">
                <a:latin typeface="Book Antiqua" pitchFamily="18" charset="0"/>
              </a:rPr>
              <a:t>- </a:t>
            </a:r>
            <a:r>
              <a:rPr lang="ru-RU" i="1" dirty="0" err="1" smtClean="0">
                <a:latin typeface="Book Antiqua" pitchFamily="18" charset="0"/>
              </a:rPr>
              <a:t>Формування</a:t>
            </a:r>
            <a:r>
              <a:rPr lang="ru-RU" i="1" dirty="0" smtClean="0">
                <a:latin typeface="Book Antiqua" pitchFamily="18" charset="0"/>
              </a:rPr>
              <a:t> </a:t>
            </a:r>
            <a:r>
              <a:rPr lang="ru-RU" i="1" dirty="0" err="1">
                <a:latin typeface="Book Antiqua" pitchFamily="18" charset="0"/>
              </a:rPr>
              <a:t>елементарної</a:t>
            </a:r>
            <a:r>
              <a:rPr lang="ru-RU" i="1" dirty="0">
                <a:latin typeface="Book Antiqua" pitchFamily="18" charset="0"/>
              </a:rPr>
              <a:t> </a:t>
            </a:r>
            <a:r>
              <a:rPr lang="ru-RU" i="1" dirty="0" err="1">
                <a:latin typeface="Book Antiqua" pitchFamily="18" charset="0"/>
              </a:rPr>
              <a:t>життєвої</a:t>
            </a:r>
            <a:r>
              <a:rPr lang="ru-RU" i="1" dirty="0">
                <a:latin typeface="Book Antiqua" pitchFamily="18" charset="0"/>
              </a:rPr>
              <a:t> </a:t>
            </a:r>
            <a:r>
              <a:rPr lang="ru-RU" i="1" dirty="0" err="1">
                <a:latin typeface="Book Antiqua" pitchFamily="18" charset="0"/>
              </a:rPr>
              <a:t>компетенції</a:t>
            </a:r>
            <a:r>
              <a:rPr lang="ru-RU" i="1" dirty="0">
                <a:latin typeface="Book Antiqua" pitchFamily="18" charset="0"/>
              </a:rPr>
              <a:t> з </a:t>
            </a:r>
            <a:r>
              <a:rPr lang="ru-RU" i="1" dirty="0" err="1">
                <a:latin typeface="Book Antiqua" pitchFamily="18" charset="0"/>
              </a:rPr>
              <a:t>питань</a:t>
            </a:r>
            <a:r>
              <a:rPr lang="ru-RU" i="1" dirty="0">
                <a:latin typeface="Book Antiqua" pitchFamily="18" charset="0"/>
              </a:rPr>
              <a:t> </a:t>
            </a:r>
            <a:r>
              <a:rPr lang="ru-RU" i="1" dirty="0" err="1">
                <a:latin typeface="Book Antiqua" pitchFamily="18" charset="0"/>
              </a:rPr>
              <a:t>безпеки</a:t>
            </a:r>
            <a:r>
              <a:rPr lang="ru-RU" i="1" dirty="0">
                <a:latin typeface="Book Antiqua" pitchFamily="18" charset="0"/>
              </a:rPr>
              <a:t>;</a:t>
            </a:r>
          </a:p>
          <a:p>
            <a:r>
              <a:rPr lang="ru-RU" i="1" dirty="0" smtClean="0">
                <a:latin typeface="Book Antiqua" pitchFamily="18" charset="0"/>
              </a:rPr>
              <a:t>- </a:t>
            </a:r>
            <a:r>
              <a:rPr lang="ru-RU" i="1" dirty="0" err="1" smtClean="0">
                <a:latin typeface="Book Antiqua" pitchFamily="18" charset="0"/>
              </a:rPr>
              <a:t>Виховання</a:t>
            </a:r>
            <a:r>
              <a:rPr lang="ru-RU" i="1" dirty="0" smtClean="0">
                <a:latin typeface="Book Antiqua" pitchFamily="18" charset="0"/>
              </a:rPr>
              <a:t> </a:t>
            </a:r>
            <a:r>
              <a:rPr lang="ru-RU" i="1" dirty="0">
                <a:latin typeface="Book Antiqua" pitchFamily="18" charset="0"/>
              </a:rPr>
              <a:t>основ </a:t>
            </a:r>
            <a:r>
              <a:rPr lang="ru-RU" i="1" dirty="0" err="1">
                <a:latin typeface="Book Antiqua" pitchFamily="18" charset="0"/>
              </a:rPr>
              <a:t>безпечної</a:t>
            </a:r>
            <a:r>
              <a:rPr lang="ru-RU" i="1" dirty="0">
                <a:latin typeface="Book Antiqua" pitchFamily="18" charset="0"/>
              </a:rPr>
              <a:t> </a:t>
            </a:r>
            <a:r>
              <a:rPr lang="ru-RU" i="1" dirty="0" err="1">
                <a:latin typeface="Book Antiqua" pitchFamily="18" charset="0"/>
              </a:rPr>
              <a:t>поведінки</a:t>
            </a:r>
            <a:r>
              <a:rPr lang="ru-RU" i="1" dirty="0">
                <a:latin typeface="Book Antiqua" pitchFamily="18" charset="0"/>
              </a:rPr>
              <a:t> у </a:t>
            </a:r>
            <a:r>
              <a:rPr lang="ru-RU" i="1" dirty="0" err="1">
                <a:latin typeface="Book Antiqua" pitchFamily="18" charset="0"/>
              </a:rPr>
              <a:t>дітей</a:t>
            </a:r>
            <a:r>
              <a:rPr lang="ru-RU" i="1" dirty="0">
                <a:latin typeface="Book Antiqua" pitchFamily="18" charset="0"/>
              </a:rPr>
              <a:t>;</a:t>
            </a:r>
          </a:p>
          <a:p>
            <a:r>
              <a:rPr lang="ru-RU" i="1" dirty="0" smtClean="0">
                <a:latin typeface="Book Antiqua" pitchFamily="18" charset="0"/>
              </a:rPr>
              <a:t>- культура </a:t>
            </a:r>
            <a:r>
              <a:rPr lang="ru-RU" i="1" dirty="0" err="1">
                <a:latin typeface="Book Antiqua" pitchFamily="18" charset="0"/>
              </a:rPr>
              <a:t>безпеки</a:t>
            </a:r>
            <a:r>
              <a:rPr lang="ru-RU" i="1" dirty="0">
                <a:latin typeface="Book Antiqua" pitchFamily="18" charset="0"/>
              </a:rPr>
              <a:t> </a:t>
            </a:r>
            <a:r>
              <a:rPr lang="ru-RU" i="1" dirty="0" err="1">
                <a:latin typeface="Book Antiqua" pitchFamily="18" charset="0"/>
              </a:rPr>
              <a:t>дорослих</a:t>
            </a:r>
            <a:r>
              <a:rPr lang="ru-RU" i="1" dirty="0">
                <a:latin typeface="Book Antiqua" pitchFamily="18" charset="0"/>
              </a:rPr>
              <a:t>, </a:t>
            </a:r>
            <a:r>
              <a:rPr lang="ru-RU" i="1" dirty="0" err="1">
                <a:latin typeface="Book Antiqua" pitchFamily="18" charset="0"/>
              </a:rPr>
              <a:t>відповідальне</a:t>
            </a:r>
            <a:r>
              <a:rPr lang="ru-RU" i="1" dirty="0">
                <a:latin typeface="Book Antiqua" pitchFamily="18" charset="0"/>
              </a:rPr>
              <a:t> </a:t>
            </a:r>
            <a:r>
              <a:rPr lang="ru-RU" i="1" dirty="0" err="1">
                <a:latin typeface="Book Antiqua" pitchFamily="18" charset="0"/>
              </a:rPr>
              <a:t>ставлення</a:t>
            </a:r>
            <a:r>
              <a:rPr lang="ru-RU" i="1" dirty="0">
                <a:latin typeface="Book Antiqua" pitchFamily="18" charset="0"/>
              </a:rPr>
              <a:t> до </a:t>
            </a:r>
            <a:r>
              <a:rPr lang="ru-RU" i="1" dirty="0" err="1">
                <a:latin typeface="Book Antiqua" pitchFamily="18" charset="0"/>
              </a:rPr>
              <a:t>життя</a:t>
            </a:r>
            <a:r>
              <a:rPr lang="ru-RU" i="1" dirty="0">
                <a:latin typeface="Book Antiqua" pitchFamily="18" charset="0"/>
              </a:rPr>
              <a:t> та </a:t>
            </a:r>
            <a:r>
              <a:rPr lang="ru-RU" i="1" dirty="0" err="1">
                <a:latin typeface="Book Antiqua" pitchFamily="18" charset="0"/>
              </a:rPr>
              <a:t>здоров’я</a:t>
            </a:r>
            <a:r>
              <a:rPr lang="ru-RU" i="1" dirty="0">
                <a:latin typeface="Book Antiqua" pitchFamily="18" charset="0"/>
              </a:rPr>
              <a:t> </a:t>
            </a:r>
            <a:r>
              <a:rPr lang="ru-RU" i="1" dirty="0" err="1">
                <a:latin typeface="Book Antiqua" pitchFamily="18" charset="0"/>
              </a:rPr>
              <a:t>малят</a:t>
            </a:r>
            <a:r>
              <a:rPr lang="ru-RU" i="1" dirty="0">
                <a:latin typeface="Book Antiqua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02917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295737" y="1052736"/>
            <a:ext cx="7200800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>
                <a:latin typeface="Book Antiqua" pitchFamily="18" charset="0"/>
              </a:rPr>
              <a:t> </a:t>
            </a:r>
            <a:r>
              <a:rPr lang="ru-RU" i="1" dirty="0" err="1">
                <a:latin typeface="Book Antiqua" pitchFamily="18" charset="0"/>
              </a:rPr>
              <a:t>Безпечну</a:t>
            </a:r>
            <a:r>
              <a:rPr lang="ru-RU" i="1" dirty="0">
                <a:latin typeface="Book Antiqua" pitchFamily="18" charset="0"/>
              </a:rPr>
              <a:t> </a:t>
            </a:r>
            <a:r>
              <a:rPr lang="ru-RU" i="1" dirty="0" err="1">
                <a:latin typeface="Book Antiqua" pitchFamily="18" charset="0"/>
              </a:rPr>
              <a:t>поведінку</a:t>
            </a:r>
            <a:r>
              <a:rPr lang="ru-RU" i="1" dirty="0">
                <a:latin typeface="Book Antiqua" pitchFamily="18" charset="0"/>
              </a:rPr>
              <a:t> </a:t>
            </a:r>
            <a:r>
              <a:rPr lang="ru-RU" i="1" dirty="0" err="1">
                <a:latin typeface="Book Antiqua" pitchFamily="18" charset="0"/>
              </a:rPr>
              <a:t>дітей</a:t>
            </a:r>
            <a:r>
              <a:rPr lang="ru-RU" i="1" dirty="0">
                <a:latin typeface="Book Antiqua" pitchFamily="18" charset="0"/>
              </a:rPr>
              <a:t>  </a:t>
            </a:r>
            <a:r>
              <a:rPr lang="ru-RU" b="1" i="1" dirty="0" smtClean="0">
                <a:latin typeface="Book Antiqua" pitchFamily="18" charset="0"/>
              </a:rPr>
              <a:t>формую </a:t>
            </a:r>
            <a:r>
              <a:rPr lang="ru-RU" b="1" i="1" dirty="0">
                <a:latin typeface="Book Antiqua" pitchFamily="18" charset="0"/>
              </a:rPr>
              <a:t>через</a:t>
            </a:r>
            <a:r>
              <a:rPr lang="ru-RU" b="1" i="1" dirty="0" smtClean="0">
                <a:latin typeface="Book Antiqua" pitchFamily="18" charset="0"/>
              </a:rPr>
              <a:t>:</a:t>
            </a:r>
          </a:p>
          <a:p>
            <a:endParaRPr lang="ru-RU" i="1" dirty="0">
              <a:latin typeface="Book Antiqua" pitchFamily="18" charset="0"/>
            </a:endParaRPr>
          </a:p>
          <a:p>
            <a:r>
              <a:rPr lang="ru-RU" i="1" dirty="0">
                <a:latin typeface="Book Antiqua" pitchFamily="18" charset="0"/>
              </a:rPr>
              <a:t>- подачу </a:t>
            </a:r>
            <a:r>
              <a:rPr lang="ru-RU" i="1" dirty="0" err="1">
                <a:latin typeface="Book Antiqua" pitchFamily="18" charset="0"/>
              </a:rPr>
              <a:t>знань</a:t>
            </a:r>
            <a:r>
              <a:rPr lang="ru-RU" i="1" dirty="0">
                <a:latin typeface="Book Antiqua" pitchFamily="18" charset="0"/>
              </a:rPr>
              <a:t> про </a:t>
            </a:r>
            <a:r>
              <a:rPr lang="ru-RU" i="1" dirty="0" err="1">
                <a:latin typeface="Book Antiqua" pitchFamily="18" charset="0"/>
              </a:rPr>
              <a:t>можливі</a:t>
            </a:r>
            <a:r>
              <a:rPr lang="ru-RU" i="1" dirty="0">
                <a:latin typeface="Book Antiqua" pitchFamily="18" charset="0"/>
              </a:rPr>
              <a:t> </a:t>
            </a:r>
            <a:r>
              <a:rPr lang="ru-RU" i="1" dirty="0" err="1">
                <a:latin typeface="Book Antiqua" pitchFamily="18" charset="0"/>
              </a:rPr>
              <a:t>небезпеки</a:t>
            </a:r>
            <a:r>
              <a:rPr lang="ru-RU" i="1" dirty="0">
                <a:latin typeface="Book Antiqua" pitchFamily="18" charset="0"/>
              </a:rPr>
              <a:t> (</a:t>
            </a:r>
            <a:r>
              <a:rPr lang="ru-RU" i="1" dirty="0" err="1">
                <a:latin typeface="Book Antiqua" pitchFamily="18" charset="0"/>
              </a:rPr>
              <a:t>вдома</a:t>
            </a:r>
            <a:r>
              <a:rPr lang="ru-RU" i="1" dirty="0">
                <a:latin typeface="Book Antiqua" pitchFamily="18" charset="0"/>
              </a:rPr>
              <a:t>, на </a:t>
            </a:r>
            <a:r>
              <a:rPr lang="ru-RU" i="1" dirty="0" err="1">
                <a:latin typeface="Book Antiqua" pitchFamily="18" charset="0"/>
              </a:rPr>
              <a:t>вулиці</a:t>
            </a:r>
            <a:r>
              <a:rPr lang="ru-RU" i="1" dirty="0">
                <a:latin typeface="Book Antiqua" pitchFamily="18" charset="0"/>
              </a:rPr>
              <a:t>, у </a:t>
            </a:r>
            <a:r>
              <a:rPr lang="ru-RU" i="1" dirty="0" err="1">
                <a:latin typeface="Book Antiqua" pitchFamily="18" charset="0"/>
              </a:rPr>
              <a:t>природі</a:t>
            </a:r>
            <a:r>
              <a:rPr lang="ru-RU" i="1" dirty="0">
                <a:latin typeface="Book Antiqua" pitchFamily="18" charset="0"/>
              </a:rPr>
              <a:t>, у </a:t>
            </a:r>
            <a:r>
              <a:rPr lang="ru-RU" i="1" dirty="0" err="1">
                <a:latin typeface="Book Antiqua" pitchFamily="18" charset="0"/>
              </a:rPr>
              <a:t>спілкуванні</a:t>
            </a:r>
            <a:r>
              <a:rPr lang="ru-RU" i="1" dirty="0">
                <a:latin typeface="Book Antiqua" pitchFamily="18" charset="0"/>
              </a:rPr>
              <a:t> з </a:t>
            </a:r>
            <a:r>
              <a:rPr lang="ru-RU" i="1" dirty="0" err="1">
                <a:latin typeface="Book Antiqua" pitchFamily="18" charset="0"/>
              </a:rPr>
              <a:t>незнайомими</a:t>
            </a:r>
            <a:r>
              <a:rPr lang="ru-RU" i="1" dirty="0">
                <a:latin typeface="Book Antiqua" pitchFamily="18" charset="0"/>
              </a:rPr>
              <a:t> людьми </a:t>
            </a:r>
            <a:r>
              <a:rPr lang="ru-RU" i="1" dirty="0" err="1">
                <a:latin typeface="Book Antiqua" pitchFamily="18" charset="0"/>
              </a:rPr>
              <a:t>тощо</a:t>
            </a:r>
            <a:r>
              <a:rPr lang="ru-RU" i="1" dirty="0">
                <a:latin typeface="Book Antiqua" pitchFamily="18" charset="0"/>
              </a:rPr>
              <a:t>), </a:t>
            </a:r>
            <a:r>
              <a:rPr lang="ru-RU" i="1" dirty="0" err="1">
                <a:latin typeface="Book Antiqua" pitchFamily="18" charset="0"/>
              </a:rPr>
              <a:t>які</a:t>
            </a:r>
            <a:r>
              <a:rPr lang="ru-RU" i="1" dirty="0">
                <a:latin typeface="Book Antiqua" pitchFamily="18" charset="0"/>
              </a:rPr>
              <a:t> </a:t>
            </a:r>
            <a:r>
              <a:rPr lang="ru-RU" i="1" dirty="0" err="1">
                <a:latin typeface="Book Antiqua" pitchFamily="18" charset="0"/>
              </a:rPr>
              <a:t>можуть</a:t>
            </a:r>
            <a:r>
              <a:rPr lang="ru-RU" i="1" dirty="0">
                <a:latin typeface="Book Antiqua" pitchFamily="18" charset="0"/>
              </a:rPr>
              <a:t> </a:t>
            </a:r>
            <a:r>
              <a:rPr lang="ru-RU" i="1" dirty="0" err="1">
                <a:latin typeface="Book Antiqua" pitchFamily="18" charset="0"/>
              </a:rPr>
              <a:t>загрожувати</a:t>
            </a:r>
            <a:r>
              <a:rPr lang="ru-RU" i="1" dirty="0">
                <a:latin typeface="Book Antiqua" pitchFamily="18" charset="0"/>
              </a:rPr>
              <a:t> </a:t>
            </a:r>
            <a:r>
              <a:rPr lang="ru-RU" i="1" dirty="0" err="1">
                <a:latin typeface="Book Antiqua" pitchFamily="18" charset="0"/>
              </a:rPr>
              <a:t>здоров’ю</a:t>
            </a:r>
            <a:r>
              <a:rPr lang="ru-RU" i="1" dirty="0">
                <a:latin typeface="Book Antiqua" pitchFamily="18" charset="0"/>
              </a:rPr>
              <a:t> та </a:t>
            </a:r>
            <a:r>
              <a:rPr lang="ru-RU" i="1" dirty="0" err="1">
                <a:latin typeface="Book Antiqua" pitchFamily="18" charset="0"/>
              </a:rPr>
              <a:t>життю</a:t>
            </a:r>
            <a:r>
              <a:rPr lang="ru-RU" i="1" dirty="0">
                <a:latin typeface="Book Antiqua" pitchFamily="18" charset="0"/>
              </a:rPr>
              <a:t> </a:t>
            </a:r>
            <a:r>
              <a:rPr lang="ru-RU" i="1" dirty="0" err="1">
                <a:latin typeface="Book Antiqua" pitchFamily="18" charset="0"/>
              </a:rPr>
              <a:t>дитини</a:t>
            </a:r>
            <a:r>
              <a:rPr lang="ru-RU" i="1" dirty="0">
                <a:latin typeface="Book Antiqua" pitchFamily="18" charset="0"/>
              </a:rPr>
              <a:t>;</a:t>
            </a:r>
          </a:p>
          <a:p>
            <a:r>
              <a:rPr lang="ru-RU" i="1" dirty="0">
                <a:latin typeface="Book Antiqua" pitchFamily="18" charset="0"/>
              </a:rPr>
              <a:t>-  </a:t>
            </a:r>
            <a:r>
              <a:rPr lang="ru-RU" i="1" dirty="0" err="1">
                <a:latin typeface="Book Antiqua" pitchFamily="18" charset="0"/>
              </a:rPr>
              <a:t>вивчення</a:t>
            </a:r>
            <a:r>
              <a:rPr lang="ru-RU" i="1" dirty="0">
                <a:latin typeface="Book Antiqua" pitchFamily="18" charset="0"/>
              </a:rPr>
              <a:t> правил </a:t>
            </a:r>
            <a:r>
              <a:rPr lang="ru-RU" i="1" dirty="0" err="1">
                <a:latin typeface="Book Antiqua" pitchFamily="18" charset="0"/>
              </a:rPr>
              <a:t>безпеки</a:t>
            </a:r>
            <a:r>
              <a:rPr lang="ru-RU" i="1" dirty="0">
                <a:latin typeface="Book Antiqua" pitchFamily="18" charset="0"/>
              </a:rPr>
              <a:t>;</a:t>
            </a:r>
          </a:p>
          <a:p>
            <a:r>
              <a:rPr lang="ru-RU" i="1" dirty="0">
                <a:latin typeface="Book Antiqua" pitchFamily="18" charset="0"/>
              </a:rPr>
              <a:t>-  </a:t>
            </a:r>
            <a:r>
              <a:rPr lang="ru-RU" i="1" dirty="0" err="1">
                <a:latin typeface="Book Antiqua" pitchFamily="18" charset="0"/>
              </a:rPr>
              <a:t>вправляння</a:t>
            </a:r>
            <a:r>
              <a:rPr lang="ru-RU" i="1" dirty="0">
                <a:latin typeface="Book Antiqua" pitchFamily="18" charset="0"/>
              </a:rPr>
              <a:t> </a:t>
            </a:r>
            <a:r>
              <a:rPr lang="ru-RU" i="1" dirty="0" err="1">
                <a:latin typeface="Book Antiqua" pitchFamily="18" charset="0"/>
              </a:rPr>
              <a:t>малюків</a:t>
            </a:r>
            <a:r>
              <a:rPr lang="ru-RU" i="1" dirty="0">
                <a:latin typeface="Book Antiqua" pitchFamily="18" charset="0"/>
              </a:rPr>
              <a:t> у </a:t>
            </a:r>
            <a:r>
              <a:rPr lang="ru-RU" i="1" dirty="0" err="1">
                <a:latin typeface="Book Antiqua" pitchFamily="18" charset="0"/>
              </a:rPr>
              <a:t>дотриманні</a:t>
            </a:r>
            <a:r>
              <a:rPr lang="ru-RU" i="1" dirty="0">
                <a:latin typeface="Book Antiqua" pitchFamily="18" charset="0"/>
              </a:rPr>
              <a:t> правил </a:t>
            </a:r>
            <a:r>
              <a:rPr lang="ru-RU" i="1" dirty="0" err="1">
                <a:latin typeface="Book Antiqua" pitchFamily="18" charset="0"/>
              </a:rPr>
              <a:t>безпечної</a:t>
            </a:r>
            <a:r>
              <a:rPr lang="ru-RU" i="1" dirty="0">
                <a:latin typeface="Book Antiqua" pitchFamily="18" charset="0"/>
              </a:rPr>
              <a:t> </a:t>
            </a:r>
            <a:r>
              <a:rPr lang="ru-RU" i="1" dirty="0" err="1">
                <a:latin typeface="Book Antiqua" pitchFamily="18" charset="0"/>
              </a:rPr>
              <a:t>поведінки</a:t>
            </a:r>
            <a:r>
              <a:rPr lang="ru-RU" i="1" dirty="0">
                <a:latin typeface="Book Antiqua" pitchFamily="18" charset="0"/>
              </a:rPr>
              <a:t> у </a:t>
            </a:r>
            <a:r>
              <a:rPr lang="ru-RU" i="1" dirty="0" err="1">
                <a:latin typeface="Book Antiqua" pitchFamily="18" charset="0"/>
              </a:rPr>
              <a:t>різних</a:t>
            </a:r>
            <a:r>
              <a:rPr lang="ru-RU" i="1" dirty="0">
                <a:latin typeface="Book Antiqua" pitchFamily="18" charset="0"/>
              </a:rPr>
              <a:t> </a:t>
            </a:r>
            <a:r>
              <a:rPr lang="ru-RU" i="1" dirty="0" err="1">
                <a:latin typeface="Book Antiqua" pitchFamily="18" charset="0"/>
              </a:rPr>
              <a:t>життєвих</a:t>
            </a:r>
            <a:r>
              <a:rPr lang="ru-RU" i="1" dirty="0">
                <a:latin typeface="Book Antiqua" pitchFamily="18" charset="0"/>
              </a:rPr>
              <a:t> </a:t>
            </a:r>
            <a:r>
              <a:rPr lang="ru-RU" i="1" dirty="0" err="1">
                <a:latin typeface="Book Antiqua" pitchFamily="18" charset="0"/>
              </a:rPr>
              <a:t>ситуаціях</a:t>
            </a:r>
            <a:r>
              <a:rPr lang="ru-RU" i="1" dirty="0">
                <a:latin typeface="Book Antiqua" pitchFamily="18" charset="0"/>
              </a:rPr>
              <a:t>;</a:t>
            </a:r>
          </a:p>
          <a:p>
            <a:r>
              <a:rPr lang="ru-RU" i="1" dirty="0">
                <a:latin typeface="Book Antiqua" pitchFamily="18" charset="0"/>
              </a:rPr>
              <a:t>-  </a:t>
            </a:r>
            <a:r>
              <a:rPr lang="ru-RU" i="1" dirty="0" err="1">
                <a:latin typeface="Book Antiqua" pitchFamily="18" charset="0"/>
              </a:rPr>
              <a:t>навчання</a:t>
            </a:r>
            <a:r>
              <a:rPr lang="ru-RU" i="1" dirty="0">
                <a:latin typeface="Book Antiqua" pitchFamily="18" charset="0"/>
              </a:rPr>
              <a:t> </a:t>
            </a:r>
            <a:r>
              <a:rPr lang="ru-RU" i="1" dirty="0" err="1">
                <a:latin typeface="Book Antiqua" pitchFamily="18" charset="0"/>
              </a:rPr>
              <a:t>дітей</a:t>
            </a:r>
            <a:r>
              <a:rPr lang="ru-RU" i="1" dirty="0">
                <a:latin typeface="Book Antiqua" pitchFamily="18" charset="0"/>
              </a:rPr>
              <a:t> </a:t>
            </a:r>
            <a:r>
              <a:rPr lang="ru-RU" i="1" dirty="0" err="1">
                <a:latin typeface="Book Antiqua" pitchFamily="18" charset="0"/>
              </a:rPr>
              <a:t>умінню</a:t>
            </a:r>
            <a:r>
              <a:rPr lang="ru-RU" i="1" dirty="0">
                <a:latin typeface="Book Antiqua" pitchFamily="18" charset="0"/>
              </a:rPr>
              <a:t> </a:t>
            </a:r>
            <a:r>
              <a:rPr lang="ru-RU" i="1" dirty="0" err="1">
                <a:latin typeface="Book Antiqua" pitchFamily="18" charset="0"/>
              </a:rPr>
              <a:t>передбачати</a:t>
            </a:r>
            <a:r>
              <a:rPr lang="ru-RU" i="1" dirty="0">
                <a:latin typeface="Book Antiqua" pitchFamily="18" charset="0"/>
              </a:rPr>
              <a:t> </a:t>
            </a:r>
            <a:r>
              <a:rPr lang="ru-RU" i="1" dirty="0" err="1">
                <a:latin typeface="Book Antiqua" pitchFamily="18" charset="0"/>
              </a:rPr>
              <a:t>наслідки</a:t>
            </a:r>
            <a:r>
              <a:rPr lang="ru-RU" i="1" dirty="0">
                <a:latin typeface="Book Antiqua" pitchFamily="18" charset="0"/>
              </a:rPr>
              <a:t> </a:t>
            </a:r>
            <a:r>
              <a:rPr lang="ru-RU" i="1" dirty="0" err="1">
                <a:latin typeface="Book Antiqua" pitchFamily="18" charset="0"/>
              </a:rPr>
              <a:t>своїх</a:t>
            </a:r>
            <a:r>
              <a:rPr lang="ru-RU" i="1" dirty="0">
                <a:latin typeface="Book Antiqua" pitchFamily="18" charset="0"/>
              </a:rPr>
              <a:t> </a:t>
            </a:r>
            <a:r>
              <a:rPr lang="ru-RU" i="1" dirty="0" err="1">
                <a:latin typeface="Book Antiqua" pitchFamily="18" charset="0"/>
              </a:rPr>
              <a:t>вчинків</a:t>
            </a:r>
            <a:r>
              <a:rPr lang="ru-RU" i="1" dirty="0">
                <a:latin typeface="Book Antiqua" pitchFamily="18" charset="0"/>
              </a:rPr>
              <a:t>;</a:t>
            </a:r>
          </a:p>
          <a:p>
            <a:r>
              <a:rPr lang="ru-RU" i="1" dirty="0">
                <a:latin typeface="Book Antiqua" pitchFamily="18" charset="0"/>
              </a:rPr>
              <a:t>-  </a:t>
            </a:r>
            <a:r>
              <a:rPr lang="ru-RU" i="1" dirty="0" err="1">
                <a:latin typeface="Book Antiqua" pitchFamily="18" charset="0"/>
              </a:rPr>
              <a:t>вироблення</a:t>
            </a:r>
            <a:r>
              <a:rPr lang="ru-RU" i="1" dirty="0">
                <a:latin typeface="Book Antiqua" pitchFamily="18" charset="0"/>
              </a:rPr>
              <a:t> у </a:t>
            </a:r>
            <a:r>
              <a:rPr lang="ru-RU" i="1" dirty="0" err="1">
                <a:latin typeface="Book Antiqua" pitchFamily="18" charset="0"/>
              </a:rPr>
              <a:t>дітей</a:t>
            </a:r>
            <a:r>
              <a:rPr lang="ru-RU" i="1" dirty="0">
                <a:latin typeface="Book Antiqua" pitchFamily="18" charset="0"/>
              </a:rPr>
              <a:t> </a:t>
            </a:r>
            <a:r>
              <a:rPr lang="ru-RU" i="1" dirty="0" err="1">
                <a:latin typeface="Book Antiqua" pitchFamily="18" charset="0"/>
              </a:rPr>
              <a:t>навичок</a:t>
            </a:r>
            <a:r>
              <a:rPr lang="ru-RU" i="1" dirty="0">
                <a:latin typeface="Book Antiqua" pitchFamily="18" charset="0"/>
              </a:rPr>
              <a:t> </a:t>
            </a:r>
            <a:r>
              <a:rPr lang="ru-RU" i="1" dirty="0" err="1">
                <a:latin typeface="Book Antiqua" pitchFamily="18" charset="0"/>
              </a:rPr>
              <a:t>прийняття</a:t>
            </a:r>
            <a:r>
              <a:rPr lang="ru-RU" i="1" dirty="0">
                <a:latin typeface="Book Antiqua" pitchFamily="18" charset="0"/>
              </a:rPr>
              <a:t> </a:t>
            </a:r>
            <a:r>
              <a:rPr lang="ru-RU" i="1" dirty="0" err="1">
                <a:latin typeface="Book Antiqua" pitchFamily="18" charset="0"/>
              </a:rPr>
              <a:t>самостійних</a:t>
            </a:r>
            <a:r>
              <a:rPr lang="ru-RU" i="1" dirty="0">
                <a:latin typeface="Book Antiqua" pitchFamily="18" charset="0"/>
              </a:rPr>
              <a:t> </a:t>
            </a:r>
            <a:r>
              <a:rPr lang="ru-RU" i="1" dirty="0" err="1">
                <a:latin typeface="Book Antiqua" pitchFamily="18" charset="0"/>
              </a:rPr>
              <a:t>рішень</a:t>
            </a:r>
            <a:r>
              <a:rPr lang="ru-RU" i="1" dirty="0">
                <a:latin typeface="Book Antiqua" pitchFamily="18" charset="0"/>
              </a:rPr>
              <a:t>;</a:t>
            </a:r>
          </a:p>
          <a:p>
            <a:r>
              <a:rPr lang="ru-RU" i="1" dirty="0">
                <a:latin typeface="Book Antiqua" pitchFamily="18" charset="0"/>
              </a:rPr>
              <a:t>- </a:t>
            </a:r>
            <a:r>
              <a:rPr lang="ru-RU" i="1" dirty="0" err="1">
                <a:latin typeface="Book Antiqua" pitchFamily="18" charset="0"/>
              </a:rPr>
              <a:t>привчання</a:t>
            </a:r>
            <a:r>
              <a:rPr lang="ru-RU" i="1" dirty="0">
                <a:latin typeface="Book Antiqua" pitchFamily="18" charset="0"/>
              </a:rPr>
              <a:t> </a:t>
            </a:r>
            <a:r>
              <a:rPr lang="ru-RU" i="1" dirty="0" err="1">
                <a:latin typeface="Book Antiqua" pitchFamily="18" charset="0"/>
              </a:rPr>
              <a:t>дітей</a:t>
            </a:r>
            <a:r>
              <a:rPr lang="ru-RU" i="1" dirty="0">
                <a:latin typeface="Book Antiqua" pitchFamily="18" charset="0"/>
              </a:rPr>
              <a:t> до здорового та </a:t>
            </a:r>
            <a:r>
              <a:rPr lang="ru-RU" i="1" dirty="0" err="1">
                <a:latin typeface="Book Antiqua" pitchFamily="18" charset="0"/>
              </a:rPr>
              <a:t>безпечного</a:t>
            </a:r>
            <a:r>
              <a:rPr lang="ru-RU" i="1" dirty="0">
                <a:latin typeface="Book Antiqua" pitchFamily="18" charset="0"/>
              </a:rPr>
              <a:t> способу </a:t>
            </a:r>
            <a:r>
              <a:rPr lang="ru-RU" i="1" dirty="0" err="1">
                <a:latin typeface="Book Antiqua" pitchFamily="18" charset="0"/>
              </a:rPr>
              <a:t>життя</a:t>
            </a:r>
            <a:r>
              <a:rPr lang="ru-RU" i="1" dirty="0">
                <a:latin typeface="Book Antiqua" pitchFamily="18" charset="0"/>
              </a:rPr>
              <a:t>, </a:t>
            </a:r>
            <a:r>
              <a:rPr lang="ru-RU" i="1" dirty="0" err="1">
                <a:latin typeface="Book Antiqua" pitchFamily="18" charset="0"/>
              </a:rPr>
              <a:t>що</a:t>
            </a:r>
            <a:r>
              <a:rPr lang="ru-RU" i="1" dirty="0">
                <a:latin typeface="Book Antiqua" pitchFamily="18" charset="0"/>
              </a:rPr>
              <a:t> </a:t>
            </a:r>
            <a:r>
              <a:rPr lang="ru-RU" i="1" dirty="0" err="1">
                <a:latin typeface="Book Antiqua" pitchFamily="18" charset="0"/>
              </a:rPr>
              <a:t>сприятиме</a:t>
            </a:r>
            <a:r>
              <a:rPr lang="ru-RU" i="1" dirty="0">
                <a:latin typeface="Book Antiqua" pitchFamily="18" charset="0"/>
              </a:rPr>
              <a:t> </a:t>
            </a:r>
            <a:r>
              <a:rPr lang="ru-RU" i="1" dirty="0" err="1">
                <a:latin typeface="Book Antiqua" pitchFamily="18" charset="0"/>
              </a:rPr>
              <a:t>виробленню</a:t>
            </a:r>
            <a:r>
              <a:rPr lang="ru-RU" i="1" dirty="0">
                <a:latin typeface="Book Antiqua" pitchFamily="18" charset="0"/>
              </a:rPr>
              <a:t> </a:t>
            </a:r>
            <a:r>
              <a:rPr lang="ru-RU" i="1" dirty="0" err="1">
                <a:latin typeface="Book Antiqua" pitchFamily="18" charset="0"/>
              </a:rPr>
              <a:t>механізмів</a:t>
            </a:r>
            <a:r>
              <a:rPr lang="ru-RU" i="1" dirty="0">
                <a:latin typeface="Book Antiqua" pitchFamily="18" charset="0"/>
              </a:rPr>
              <a:t> </a:t>
            </a:r>
            <a:r>
              <a:rPr lang="ru-RU" i="1" dirty="0" err="1">
                <a:latin typeface="Book Antiqua" pitchFamily="18" charset="0"/>
              </a:rPr>
              <a:t>самозахисту</a:t>
            </a:r>
            <a:r>
              <a:rPr lang="ru-RU" i="1" dirty="0">
                <a:latin typeface="Book Antiqua" pitchFamily="18" charset="0"/>
              </a:rPr>
              <a:t>, </a:t>
            </a:r>
            <a:r>
              <a:rPr lang="ru-RU" i="1" dirty="0" err="1">
                <a:latin typeface="Book Antiqua" pitchFamily="18" charset="0"/>
              </a:rPr>
              <a:t>які</a:t>
            </a:r>
            <a:r>
              <a:rPr lang="ru-RU" i="1" dirty="0">
                <a:latin typeface="Book Antiqua" pitchFamily="18" charset="0"/>
              </a:rPr>
              <a:t> автоматично </a:t>
            </a:r>
            <a:r>
              <a:rPr lang="ru-RU" i="1" dirty="0" err="1">
                <a:latin typeface="Book Antiqua" pitchFamily="18" charset="0"/>
              </a:rPr>
              <a:t>спрацьовують</a:t>
            </a:r>
            <a:r>
              <a:rPr lang="ru-RU" i="1" dirty="0">
                <a:latin typeface="Book Antiqua" pitchFamily="18" charset="0"/>
              </a:rPr>
              <a:t> у </a:t>
            </a:r>
            <a:r>
              <a:rPr lang="ru-RU" i="1" dirty="0" err="1">
                <a:latin typeface="Book Antiqua" pitchFamily="18" charset="0"/>
              </a:rPr>
              <a:t>потрібний</a:t>
            </a:r>
            <a:r>
              <a:rPr lang="ru-RU" i="1" dirty="0">
                <a:latin typeface="Book Antiqua" pitchFamily="18" charset="0"/>
              </a:rPr>
              <a:t> момент.</a:t>
            </a:r>
          </a:p>
        </p:txBody>
      </p:sp>
    </p:spTree>
    <p:extLst>
      <p:ext uri="{BB962C8B-B14F-4D97-AF65-F5344CB8AC3E}">
        <p14:creationId xmlns:p14="http://schemas.microsoft.com/office/powerpoint/2010/main" val="1181024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259632" y="1196752"/>
            <a:ext cx="72008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 err="1">
                <a:latin typeface="Book Antiqua" pitchFamily="18" charset="0"/>
              </a:rPr>
              <a:t>Принципи</a:t>
            </a:r>
            <a:r>
              <a:rPr lang="ru-RU" b="1" i="1" dirty="0">
                <a:latin typeface="Book Antiqua" pitchFamily="18" charset="0"/>
              </a:rPr>
              <a:t> </a:t>
            </a:r>
            <a:r>
              <a:rPr lang="ru-RU" b="1" i="1" dirty="0" err="1">
                <a:latin typeface="Book Antiqua" pitchFamily="18" charset="0"/>
              </a:rPr>
              <a:t>формування</a:t>
            </a:r>
            <a:r>
              <a:rPr lang="ru-RU" b="1" i="1" dirty="0">
                <a:latin typeface="Book Antiqua" pitchFamily="18" charset="0"/>
              </a:rPr>
              <a:t> </a:t>
            </a:r>
            <a:r>
              <a:rPr lang="ru-RU" b="1" i="1" dirty="0" err="1">
                <a:latin typeface="Book Antiqua" pitchFamily="18" charset="0"/>
              </a:rPr>
              <a:t>безпечної</a:t>
            </a:r>
            <a:r>
              <a:rPr lang="ru-RU" b="1" i="1" dirty="0">
                <a:latin typeface="Book Antiqua" pitchFamily="18" charset="0"/>
              </a:rPr>
              <a:t> </a:t>
            </a:r>
            <a:r>
              <a:rPr lang="ru-RU" b="1" i="1" dirty="0" err="1">
                <a:latin typeface="Book Antiqua" pitchFamily="18" charset="0"/>
              </a:rPr>
              <a:t>поведінки</a:t>
            </a:r>
            <a:r>
              <a:rPr lang="ru-RU" b="1" i="1" dirty="0">
                <a:latin typeface="Book Antiqua" pitchFamily="18" charset="0"/>
              </a:rPr>
              <a:t> </a:t>
            </a:r>
            <a:r>
              <a:rPr lang="ru-RU" b="1" i="1" dirty="0" err="1">
                <a:latin typeface="Book Antiqua" pitchFamily="18" charset="0"/>
              </a:rPr>
              <a:t>дітей</a:t>
            </a:r>
            <a:r>
              <a:rPr lang="ru-RU" b="1" i="1" dirty="0" smtClean="0">
                <a:latin typeface="Book Antiqua" pitchFamily="18" charset="0"/>
              </a:rPr>
              <a:t>:</a:t>
            </a:r>
          </a:p>
          <a:p>
            <a:endParaRPr lang="ru-RU" i="1" dirty="0">
              <a:latin typeface="Book Antiqua" pitchFamily="18" charset="0"/>
            </a:endParaRPr>
          </a:p>
          <a:p>
            <a:r>
              <a:rPr lang="ru-RU" i="1" dirty="0" smtClean="0">
                <a:latin typeface="Book Antiqua" pitchFamily="18" charset="0"/>
              </a:rPr>
              <a:t>- </a:t>
            </a:r>
            <a:r>
              <a:rPr lang="ru-RU" i="1" dirty="0" err="1" smtClean="0">
                <a:latin typeface="Book Antiqua" pitchFamily="18" charset="0"/>
              </a:rPr>
              <a:t>Забезпечення</a:t>
            </a:r>
            <a:r>
              <a:rPr lang="ru-RU" i="1" dirty="0" smtClean="0">
                <a:latin typeface="Book Antiqua" pitchFamily="18" charset="0"/>
              </a:rPr>
              <a:t> </a:t>
            </a:r>
            <a:r>
              <a:rPr lang="ru-RU" i="1" dirty="0" err="1">
                <a:latin typeface="Book Antiqua" pitchFamily="18" charset="0"/>
              </a:rPr>
              <a:t>гігієни</a:t>
            </a:r>
            <a:r>
              <a:rPr lang="ru-RU" i="1" dirty="0">
                <a:latin typeface="Book Antiqua" pitchFamily="18" charset="0"/>
              </a:rPr>
              <a:t> і </a:t>
            </a:r>
            <a:r>
              <a:rPr lang="ru-RU" i="1" dirty="0" err="1">
                <a:latin typeface="Book Antiqua" pitchFamily="18" charset="0"/>
              </a:rPr>
              <a:t>нормальної</a:t>
            </a:r>
            <a:r>
              <a:rPr lang="ru-RU" i="1" dirty="0">
                <a:latin typeface="Book Antiqua" pitchFamily="18" charset="0"/>
              </a:rPr>
              <a:t> </a:t>
            </a:r>
            <a:r>
              <a:rPr lang="ru-RU" i="1" dirty="0" err="1">
                <a:latin typeface="Book Antiqua" pitchFamily="18" charset="0"/>
              </a:rPr>
              <a:t>роботи</a:t>
            </a:r>
            <a:r>
              <a:rPr lang="ru-RU" i="1" dirty="0">
                <a:latin typeface="Book Antiqua" pitchFamily="18" charset="0"/>
              </a:rPr>
              <a:t> </a:t>
            </a:r>
            <a:r>
              <a:rPr lang="ru-RU" i="1" dirty="0" err="1">
                <a:latin typeface="Book Antiqua" pitchFamily="18" charset="0"/>
              </a:rPr>
              <a:t>всіх</a:t>
            </a:r>
            <a:r>
              <a:rPr lang="ru-RU" i="1" dirty="0">
                <a:latin typeface="Book Antiqua" pitchFamily="18" charset="0"/>
              </a:rPr>
              <a:t> </a:t>
            </a:r>
            <a:r>
              <a:rPr lang="ru-RU" i="1" dirty="0" err="1">
                <a:latin typeface="Book Antiqua" pitchFamily="18" charset="0"/>
              </a:rPr>
              <a:t>органів</a:t>
            </a:r>
            <a:r>
              <a:rPr lang="ru-RU" i="1" dirty="0">
                <a:latin typeface="Book Antiqua" pitchFamily="18" charset="0"/>
              </a:rPr>
              <a:t> та </a:t>
            </a:r>
            <a:r>
              <a:rPr lang="ru-RU" i="1" dirty="0" err="1">
                <a:latin typeface="Book Antiqua" pitchFamily="18" charset="0"/>
              </a:rPr>
              <a:t>психофізичних</a:t>
            </a:r>
            <a:r>
              <a:rPr lang="ru-RU" i="1" dirty="0">
                <a:latin typeface="Book Antiqua" pitchFamily="18" charset="0"/>
              </a:rPr>
              <a:t> </a:t>
            </a:r>
            <a:r>
              <a:rPr lang="ru-RU" i="1" dirty="0" err="1">
                <a:latin typeface="Book Antiqua" pitchFamily="18" charset="0"/>
              </a:rPr>
              <a:t>процесів</a:t>
            </a:r>
            <a:r>
              <a:rPr lang="ru-RU" i="1" dirty="0">
                <a:latin typeface="Book Antiqua" pitchFamily="18" charset="0"/>
              </a:rPr>
              <a:t> </a:t>
            </a:r>
            <a:r>
              <a:rPr lang="ru-RU" i="1" dirty="0" err="1">
                <a:latin typeface="Book Antiqua" pitchFamily="18" charset="0"/>
              </a:rPr>
              <a:t>організму</a:t>
            </a:r>
            <a:r>
              <a:rPr lang="ru-RU" i="1" dirty="0">
                <a:latin typeface="Book Antiqua" pitchFamily="18" charset="0"/>
              </a:rPr>
              <a:t> </a:t>
            </a:r>
            <a:r>
              <a:rPr lang="ru-RU" i="1" dirty="0" err="1">
                <a:latin typeface="Book Antiqua" pitchFamily="18" charset="0"/>
              </a:rPr>
              <a:t>дітей</a:t>
            </a:r>
            <a:r>
              <a:rPr lang="ru-RU" i="1" dirty="0">
                <a:latin typeface="Book Antiqua" pitchFamily="18" charset="0"/>
              </a:rPr>
              <a:t>.</a:t>
            </a:r>
          </a:p>
          <a:p>
            <a:r>
              <a:rPr lang="ru-RU" i="1" dirty="0" smtClean="0">
                <a:latin typeface="Book Antiqua" pitchFamily="18" charset="0"/>
              </a:rPr>
              <a:t>- </a:t>
            </a:r>
            <a:r>
              <a:rPr lang="ru-RU" i="1" dirty="0" err="1" smtClean="0">
                <a:latin typeface="Book Antiqua" pitchFamily="18" charset="0"/>
              </a:rPr>
              <a:t>Забезпечення</a:t>
            </a:r>
            <a:r>
              <a:rPr lang="ru-RU" i="1" dirty="0" smtClean="0">
                <a:latin typeface="Book Antiqua" pitchFamily="18" charset="0"/>
              </a:rPr>
              <a:t> </a:t>
            </a:r>
            <a:r>
              <a:rPr lang="ru-RU" i="1" dirty="0" err="1">
                <a:latin typeface="Book Antiqua" pitchFamily="18" charset="0"/>
              </a:rPr>
              <a:t>взаємозв’язку</a:t>
            </a:r>
            <a:r>
              <a:rPr lang="ru-RU" i="1" dirty="0">
                <a:latin typeface="Book Antiqua" pitchFamily="18" charset="0"/>
              </a:rPr>
              <a:t> і </a:t>
            </a:r>
            <a:r>
              <a:rPr lang="ru-RU" i="1" dirty="0" err="1">
                <a:latin typeface="Book Antiqua" pitchFamily="18" charset="0"/>
              </a:rPr>
              <a:t>взаємозалежності</a:t>
            </a:r>
            <a:r>
              <a:rPr lang="ru-RU" i="1" dirty="0">
                <a:latin typeface="Book Antiqua" pitchFamily="18" charset="0"/>
              </a:rPr>
              <a:t> </a:t>
            </a:r>
            <a:r>
              <a:rPr lang="ru-RU" i="1" dirty="0" err="1">
                <a:latin typeface="Book Antiqua" pitchFamily="18" charset="0"/>
              </a:rPr>
              <a:t>життєдіяльності</a:t>
            </a:r>
            <a:r>
              <a:rPr lang="ru-RU" i="1" dirty="0">
                <a:latin typeface="Book Antiqua" pitchFamily="18" charset="0"/>
              </a:rPr>
              <a:t> </a:t>
            </a:r>
            <a:r>
              <a:rPr lang="ru-RU" i="1" dirty="0" err="1">
                <a:latin typeface="Book Antiqua" pitchFamily="18" charset="0"/>
              </a:rPr>
              <a:t>дитини</a:t>
            </a:r>
            <a:r>
              <a:rPr lang="ru-RU" i="1" dirty="0">
                <a:latin typeface="Book Antiqua" pitchFamily="18" charset="0"/>
              </a:rPr>
              <a:t> з </a:t>
            </a:r>
            <a:r>
              <a:rPr lang="ru-RU" i="1" dirty="0" err="1">
                <a:latin typeface="Book Antiqua" pitchFamily="18" charset="0"/>
              </a:rPr>
              <a:t>довкіллям</a:t>
            </a:r>
            <a:r>
              <a:rPr lang="ru-RU" i="1" dirty="0">
                <a:latin typeface="Book Antiqua" pitchFamily="18" charset="0"/>
              </a:rPr>
              <a:t> (</a:t>
            </a:r>
            <a:r>
              <a:rPr lang="ru-RU" i="1" dirty="0" err="1">
                <a:latin typeface="Book Antiqua" pitchFamily="18" charset="0"/>
              </a:rPr>
              <a:t>предметним</a:t>
            </a:r>
            <a:r>
              <a:rPr lang="ru-RU" i="1" dirty="0">
                <a:latin typeface="Book Antiqua" pitchFamily="18" charset="0"/>
              </a:rPr>
              <a:t>, </a:t>
            </a:r>
            <a:r>
              <a:rPr lang="ru-RU" i="1" dirty="0" err="1">
                <a:latin typeface="Book Antiqua" pitchFamily="18" charset="0"/>
              </a:rPr>
              <a:t>природним</a:t>
            </a:r>
            <a:r>
              <a:rPr lang="ru-RU" i="1" dirty="0">
                <a:latin typeface="Book Antiqua" pitchFamily="18" charset="0"/>
              </a:rPr>
              <a:t>, </a:t>
            </a:r>
            <a:r>
              <a:rPr lang="ru-RU" i="1" dirty="0" err="1">
                <a:latin typeface="Book Antiqua" pitchFamily="18" charset="0"/>
              </a:rPr>
              <a:t>соціальним</a:t>
            </a:r>
            <a:r>
              <a:rPr lang="ru-RU" i="1" dirty="0">
                <a:latin typeface="Book Antiqua" pitchFamily="18" charset="0"/>
              </a:rPr>
              <a:t>).</a:t>
            </a:r>
          </a:p>
          <a:p>
            <a:r>
              <a:rPr lang="ru-RU" i="1" dirty="0" smtClean="0">
                <a:latin typeface="Book Antiqua" pitchFamily="18" charset="0"/>
              </a:rPr>
              <a:t>- </a:t>
            </a:r>
            <a:r>
              <a:rPr lang="ru-RU" i="1" dirty="0" err="1" smtClean="0">
                <a:latin typeface="Book Antiqua" pitchFamily="18" charset="0"/>
              </a:rPr>
              <a:t>Раціональна</a:t>
            </a:r>
            <a:r>
              <a:rPr lang="ru-RU" i="1" dirty="0" smtClean="0">
                <a:latin typeface="Book Antiqua" pitchFamily="18" charset="0"/>
              </a:rPr>
              <a:t> </a:t>
            </a:r>
            <a:r>
              <a:rPr lang="ru-RU" i="1" dirty="0" err="1">
                <a:latin typeface="Book Antiqua" pitchFamily="18" charset="0"/>
              </a:rPr>
              <a:t>організація</a:t>
            </a:r>
            <a:r>
              <a:rPr lang="ru-RU" i="1" dirty="0">
                <a:latin typeface="Book Antiqua" pitchFamily="18" charset="0"/>
              </a:rPr>
              <a:t> </a:t>
            </a:r>
            <a:r>
              <a:rPr lang="ru-RU" i="1" dirty="0" err="1">
                <a:latin typeface="Book Antiqua" pitchFamily="18" charset="0"/>
              </a:rPr>
              <a:t>життя</a:t>
            </a:r>
            <a:r>
              <a:rPr lang="ru-RU" i="1" dirty="0">
                <a:latin typeface="Book Antiqua" pitchFamily="18" charset="0"/>
              </a:rPr>
              <a:t> та </a:t>
            </a:r>
            <a:r>
              <a:rPr lang="ru-RU" i="1" dirty="0" err="1">
                <a:latin typeface="Book Antiqua" pitchFamily="18" charset="0"/>
              </a:rPr>
              <a:t>діяльності</a:t>
            </a:r>
            <a:r>
              <a:rPr lang="ru-RU" i="1" dirty="0">
                <a:latin typeface="Book Antiqua" pitchFamily="18" charset="0"/>
              </a:rPr>
              <a:t> </a:t>
            </a:r>
            <a:r>
              <a:rPr lang="ru-RU" i="1" dirty="0" err="1">
                <a:latin typeface="Book Antiqua" pitchFamily="18" charset="0"/>
              </a:rPr>
              <a:t>дітей</a:t>
            </a:r>
            <a:r>
              <a:rPr lang="ru-RU" i="1" dirty="0">
                <a:latin typeface="Book Antiqua" pitchFamily="18" charset="0"/>
              </a:rPr>
              <a:t> у </a:t>
            </a:r>
            <a:r>
              <a:rPr lang="ru-RU" i="1" dirty="0" err="1">
                <a:latin typeface="Book Antiqua" pitchFamily="18" charset="0"/>
              </a:rPr>
              <a:t>дошкільному</a:t>
            </a:r>
            <a:r>
              <a:rPr lang="ru-RU" i="1" dirty="0">
                <a:latin typeface="Book Antiqua" pitchFamily="18" charset="0"/>
              </a:rPr>
              <a:t> </a:t>
            </a:r>
            <a:r>
              <a:rPr lang="ru-RU" i="1" dirty="0" err="1">
                <a:latin typeface="Book Antiqua" pitchFamily="18" charset="0"/>
              </a:rPr>
              <a:t>закладі</a:t>
            </a:r>
            <a:r>
              <a:rPr lang="ru-RU" i="1" dirty="0">
                <a:latin typeface="Book Antiqua" pitchFamily="18" charset="0"/>
              </a:rPr>
              <a:t>.</a:t>
            </a:r>
          </a:p>
          <a:p>
            <a:r>
              <a:rPr lang="ru-RU" i="1" dirty="0" smtClean="0">
                <a:latin typeface="Book Antiqua" pitchFamily="18" charset="0"/>
              </a:rPr>
              <a:t>- </a:t>
            </a:r>
            <a:r>
              <a:rPr lang="ru-RU" i="1" dirty="0" err="1" smtClean="0">
                <a:latin typeface="Book Antiqua" pitchFamily="18" charset="0"/>
              </a:rPr>
              <a:t>Своєчасне</a:t>
            </a:r>
            <a:r>
              <a:rPr lang="ru-RU" i="1" dirty="0" smtClean="0">
                <a:latin typeface="Book Antiqua" pitchFamily="18" charset="0"/>
              </a:rPr>
              <a:t> </a:t>
            </a:r>
            <a:r>
              <a:rPr lang="ru-RU" i="1" dirty="0" err="1">
                <a:latin typeface="Book Antiqua" pitchFamily="18" charset="0"/>
              </a:rPr>
              <a:t>усунення</a:t>
            </a:r>
            <a:r>
              <a:rPr lang="ru-RU" i="1" dirty="0">
                <a:latin typeface="Book Antiqua" pitchFamily="18" charset="0"/>
              </a:rPr>
              <a:t> </a:t>
            </a:r>
            <a:r>
              <a:rPr lang="ru-RU" i="1" dirty="0" err="1">
                <a:latin typeface="Book Antiqua" pitchFamily="18" charset="0"/>
              </a:rPr>
              <a:t>негативних</a:t>
            </a:r>
            <a:r>
              <a:rPr lang="ru-RU" i="1" dirty="0">
                <a:latin typeface="Book Antiqua" pitchFamily="18" charset="0"/>
              </a:rPr>
              <a:t> </a:t>
            </a:r>
            <a:r>
              <a:rPr lang="ru-RU" i="1" dirty="0" err="1">
                <a:latin typeface="Book Antiqua" pitchFamily="18" charset="0"/>
              </a:rPr>
              <a:t>впливів</a:t>
            </a:r>
            <a:r>
              <a:rPr lang="ru-RU" i="1" dirty="0">
                <a:latin typeface="Book Antiqua" pitchFamily="18" charset="0"/>
              </a:rPr>
              <a:t> на </a:t>
            </a:r>
            <a:r>
              <a:rPr lang="ru-RU" i="1" dirty="0" err="1">
                <a:latin typeface="Book Antiqua" pitchFamily="18" charset="0"/>
              </a:rPr>
              <a:t>життєдіяльність</a:t>
            </a:r>
            <a:r>
              <a:rPr lang="ru-RU" i="1" dirty="0">
                <a:latin typeface="Book Antiqua" pitchFamily="18" charset="0"/>
              </a:rPr>
              <a:t> </a:t>
            </a:r>
            <a:r>
              <a:rPr lang="ru-RU" i="1" dirty="0" err="1">
                <a:latin typeface="Book Antiqua" pitchFamily="18" charset="0"/>
              </a:rPr>
              <a:t>дитини</a:t>
            </a:r>
            <a:r>
              <a:rPr lang="ru-RU" i="1" dirty="0">
                <a:latin typeface="Book Antiqua" pitchFamily="18" charset="0"/>
              </a:rPr>
              <a:t> і </a:t>
            </a:r>
            <a:r>
              <a:rPr lang="ru-RU" i="1" dirty="0" err="1">
                <a:latin typeface="Book Antiqua" pitchFamily="18" charset="0"/>
              </a:rPr>
              <a:t>їх</a:t>
            </a:r>
            <a:r>
              <a:rPr lang="ru-RU" i="1" dirty="0">
                <a:latin typeface="Book Antiqua" pitchFamily="18" charset="0"/>
              </a:rPr>
              <a:t> </a:t>
            </a:r>
            <a:r>
              <a:rPr lang="ru-RU" i="1" dirty="0" err="1">
                <a:latin typeface="Book Antiqua" pitchFamily="18" charset="0"/>
              </a:rPr>
              <a:t>наслідків</a:t>
            </a:r>
            <a:r>
              <a:rPr lang="ru-RU" i="1" dirty="0">
                <a:latin typeface="Book Antiqua" pitchFamily="18" charset="0"/>
              </a:rPr>
              <a:t> та </a:t>
            </a:r>
            <a:r>
              <a:rPr lang="ru-RU" i="1" dirty="0" err="1">
                <a:latin typeface="Book Antiqua" pitchFamily="18" charset="0"/>
              </a:rPr>
              <a:t>надання</a:t>
            </a:r>
            <a:r>
              <a:rPr lang="ru-RU" i="1" dirty="0">
                <a:latin typeface="Book Antiqua" pitchFamily="18" charset="0"/>
              </a:rPr>
              <a:t> </a:t>
            </a:r>
            <a:r>
              <a:rPr lang="ru-RU" i="1" dirty="0" err="1">
                <a:latin typeface="Book Antiqua" pitchFamily="18" charset="0"/>
              </a:rPr>
              <a:t>своєчасної</a:t>
            </a:r>
            <a:r>
              <a:rPr lang="ru-RU" i="1" dirty="0">
                <a:latin typeface="Book Antiqua" pitchFamily="18" charset="0"/>
              </a:rPr>
              <a:t> </a:t>
            </a:r>
            <a:r>
              <a:rPr lang="ru-RU" i="1" dirty="0" err="1">
                <a:latin typeface="Book Antiqua" pitchFamily="18" charset="0"/>
              </a:rPr>
              <a:t>допомоги</a:t>
            </a:r>
            <a:r>
              <a:rPr lang="ru-RU" i="1" dirty="0">
                <a:latin typeface="Book Antiqua" pitchFamily="18" charset="0"/>
              </a:rPr>
              <a:t>.</a:t>
            </a:r>
          </a:p>
          <a:p>
            <a:r>
              <a:rPr lang="ru-RU" i="1" dirty="0" smtClean="0">
                <a:latin typeface="Book Antiqua" pitchFamily="18" charset="0"/>
              </a:rPr>
              <a:t>- </a:t>
            </a:r>
            <a:r>
              <a:rPr lang="ru-RU" i="1" dirty="0" err="1" smtClean="0">
                <a:latin typeface="Book Antiqua" pitchFamily="18" charset="0"/>
              </a:rPr>
              <a:t>Забезпечення</a:t>
            </a:r>
            <a:r>
              <a:rPr lang="ru-RU" i="1" dirty="0" smtClean="0">
                <a:latin typeface="Book Antiqua" pitchFamily="18" charset="0"/>
              </a:rPr>
              <a:t> </a:t>
            </a:r>
            <a:r>
              <a:rPr lang="ru-RU" i="1" dirty="0" err="1">
                <a:latin typeface="Book Antiqua" pitchFamily="18" charset="0"/>
              </a:rPr>
              <a:t>взаємозв’язку</a:t>
            </a:r>
            <a:r>
              <a:rPr lang="ru-RU" i="1" dirty="0">
                <a:latin typeface="Book Antiqua" pitchFamily="18" charset="0"/>
              </a:rPr>
              <a:t> </a:t>
            </a:r>
            <a:r>
              <a:rPr lang="ru-RU" i="1" dirty="0" err="1">
                <a:latin typeface="Book Antiqua" pitchFamily="18" charset="0"/>
              </a:rPr>
              <a:t>дошкільного</a:t>
            </a:r>
            <a:r>
              <a:rPr lang="ru-RU" i="1" dirty="0">
                <a:latin typeface="Book Antiqua" pitchFamily="18" charset="0"/>
              </a:rPr>
              <a:t> закладу, </a:t>
            </a:r>
            <a:r>
              <a:rPr lang="ru-RU" i="1" dirty="0" err="1">
                <a:latin typeface="Book Antiqua" pitchFamily="18" charset="0"/>
              </a:rPr>
              <a:t>сім’ї</a:t>
            </a:r>
            <a:r>
              <a:rPr lang="ru-RU" i="1" dirty="0">
                <a:latin typeface="Book Antiqua" pitchFamily="18" charset="0"/>
              </a:rPr>
              <a:t> та </a:t>
            </a:r>
            <a:r>
              <a:rPr lang="ru-RU" i="1" dirty="0" err="1">
                <a:latin typeface="Book Antiqua" pitchFamily="18" charset="0"/>
              </a:rPr>
              <a:t>громадськості</a:t>
            </a:r>
            <a:r>
              <a:rPr lang="ru-RU" i="1" dirty="0">
                <a:latin typeface="Book Antiqua" pitchFamily="18" charset="0"/>
              </a:rPr>
              <a:t> у </a:t>
            </a:r>
            <a:r>
              <a:rPr lang="ru-RU" i="1" dirty="0" err="1">
                <a:latin typeface="Book Antiqua" pitchFamily="18" charset="0"/>
              </a:rPr>
              <a:t>формуванні</a:t>
            </a:r>
            <a:r>
              <a:rPr lang="ru-RU" i="1" dirty="0">
                <a:latin typeface="Book Antiqua" pitchFamily="18" charset="0"/>
              </a:rPr>
              <a:t> </a:t>
            </a:r>
            <a:r>
              <a:rPr lang="ru-RU" i="1" dirty="0" err="1">
                <a:latin typeface="Book Antiqua" pitchFamily="18" charset="0"/>
              </a:rPr>
              <a:t>безпечної</a:t>
            </a:r>
            <a:r>
              <a:rPr lang="ru-RU" i="1" dirty="0">
                <a:latin typeface="Book Antiqua" pitchFamily="18" charset="0"/>
              </a:rPr>
              <a:t> </a:t>
            </a:r>
            <a:r>
              <a:rPr lang="ru-RU" i="1" dirty="0" err="1">
                <a:latin typeface="Book Antiqua" pitchFamily="18" charset="0"/>
              </a:rPr>
              <a:t>поведінки</a:t>
            </a:r>
            <a:r>
              <a:rPr lang="ru-RU" i="1" dirty="0">
                <a:latin typeface="Book Antiqua" pitchFamily="18" charset="0"/>
              </a:rPr>
              <a:t> </a:t>
            </a:r>
            <a:r>
              <a:rPr lang="ru-RU" i="1" dirty="0" err="1" smtClean="0">
                <a:latin typeface="Book Antiqua" pitchFamily="18" charset="0"/>
              </a:rPr>
              <a:t>дітей</a:t>
            </a:r>
            <a:r>
              <a:rPr lang="ru-RU" i="1" dirty="0" smtClean="0">
                <a:latin typeface="Book Antiqua" pitchFamily="18" charset="0"/>
              </a:rPr>
              <a:t>.</a:t>
            </a:r>
            <a:endParaRPr lang="ru-RU" i="1" dirty="0">
              <a:latin typeface="Book Antiq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5590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115616" y="1124744"/>
            <a:ext cx="7272808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 err="1">
                <a:latin typeface="Book Antiqua" pitchFamily="18" charset="0"/>
              </a:rPr>
              <a:t>Етапи</a:t>
            </a:r>
            <a:r>
              <a:rPr lang="ru-RU" b="1" i="1" dirty="0">
                <a:latin typeface="Book Antiqua" pitchFamily="18" charset="0"/>
              </a:rPr>
              <a:t> </a:t>
            </a:r>
            <a:r>
              <a:rPr lang="ru-RU" b="1" i="1" dirty="0" err="1">
                <a:latin typeface="Book Antiqua" pitchFamily="18" charset="0"/>
              </a:rPr>
              <a:t>освітньої</a:t>
            </a:r>
            <a:r>
              <a:rPr lang="ru-RU" b="1" i="1" dirty="0">
                <a:latin typeface="Book Antiqua" pitchFamily="18" charset="0"/>
              </a:rPr>
              <a:t> </a:t>
            </a:r>
            <a:r>
              <a:rPr lang="ru-RU" b="1" i="1" dirty="0" err="1">
                <a:latin typeface="Book Antiqua" pitchFamily="18" charset="0"/>
              </a:rPr>
              <a:t>роботи</a:t>
            </a:r>
            <a:r>
              <a:rPr lang="ru-RU" b="1" i="1" dirty="0">
                <a:latin typeface="Book Antiqua" pitchFamily="18" charset="0"/>
              </a:rPr>
              <a:t> з </a:t>
            </a:r>
            <a:r>
              <a:rPr lang="ru-RU" b="1" i="1" dirty="0" err="1">
                <a:latin typeface="Book Antiqua" pitchFamily="18" charset="0"/>
              </a:rPr>
              <a:t>формування</a:t>
            </a:r>
            <a:r>
              <a:rPr lang="ru-RU" b="1" i="1" dirty="0">
                <a:latin typeface="Book Antiqua" pitchFamily="18" charset="0"/>
              </a:rPr>
              <a:t> в </a:t>
            </a:r>
            <a:r>
              <a:rPr lang="ru-RU" b="1" i="1" dirty="0" err="1">
                <a:latin typeface="Book Antiqua" pitchFamily="18" charset="0"/>
              </a:rPr>
              <a:t>дошкільнят</a:t>
            </a:r>
            <a:r>
              <a:rPr lang="ru-RU" b="1" i="1" dirty="0">
                <a:latin typeface="Book Antiqua" pitchFamily="18" charset="0"/>
              </a:rPr>
              <a:t> </a:t>
            </a:r>
            <a:r>
              <a:rPr lang="ru-RU" b="1" i="1" dirty="0" err="1">
                <a:latin typeface="Book Antiqua" pitchFamily="18" charset="0"/>
              </a:rPr>
              <a:t>навичок</a:t>
            </a:r>
            <a:r>
              <a:rPr lang="ru-RU" b="1" i="1" dirty="0">
                <a:latin typeface="Book Antiqua" pitchFamily="18" charset="0"/>
              </a:rPr>
              <a:t> </a:t>
            </a:r>
            <a:r>
              <a:rPr lang="ru-RU" b="1" i="1" dirty="0" err="1">
                <a:latin typeface="Book Antiqua" pitchFamily="18" charset="0"/>
              </a:rPr>
              <a:t>безпечної</a:t>
            </a:r>
            <a:r>
              <a:rPr lang="ru-RU" b="1" i="1" dirty="0">
                <a:latin typeface="Book Antiqua" pitchFamily="18" charset="0"/>
              </a:rPr>
              <a:t> </a:t>
            </a:r>
            <a:r>
              <a:rPr lang="ru-RU" b="1" i="1" dirty="0" err="1" smtClean="0">
                <a:latin typeface="Book Antiqua" pitchFamily="18" charset="0"/>
              </a:rPr>
              <a:t>поведінки</a:t>
            </a:r>
            <a:r>
              <a:rPr lang="ru-RU" b="1" i="1" dirty="0" smtClean="0">
                <a:latin typeface="Book Antiqua" pitchFamily="18" charset="0"/>
              </a:rPr>
              <a:t>:</a:t>
            </a:r>
          </a:p>
          <a:p>
            <a:endParaRPr lang="ru-RU" i="1" dirty="0">
              <a:latin typeface="Book Antiqua" pitchFamily="18" charset="0"/>
            </a:endParaRPr>
          </a:p>
          <a:p>
            <a:r>
              <a:rPr lang="ru-RU" b="1" i="1" dirty="0" err="1">
                <a:latin typeface="Book Antiqua" pitchFamily="18" charset="0"/>
              </a:rPr>
              <a:t>Підготовчий</a:t>
            </a:r>
            <a:r>
              <a:rPr lang="ru-RU" b="1" i="1" dirty="0">
                <a:latin typeface="Book Antiqua" pitchFamily="18" charset="0"/>
              </a:rPr>
              <a:t> </a:t>
            </a:r>
            <a:r>
              <a:rPr lang="ru-RU" b="1" i="1" dirty="0" err="1">
                <a:latin typeface="Book Antiqua" pitchFamily="18" charset="0"/>
              </a:rPr>
              <a:t>етап</a:t>
            </a:r>
            <a:r>
              <a:rPr lang="ru-RU" b="1" i="1" dirty="0" smtClean="0">
                <a:latin typeface="Book Antiqua" pitchFamily="18" charset="0"/>
              </a:rPr>
              <a:t>.</a:t>
            </a:r>
          </a:p>
          <a:p>
            <a:endParaRPr lang="ru-RU" i="1" dirty="0">
              <a:latin typeface="Book Antiqua" pitchFamily="18" charset="0"/>
            </a:endParaRPr>
          </a:p>
          <a:p>
            <a:r>
              <a:rPr lang="ru-RU" i="1" dirty="0" err="1">
                <a:latin typeface="Book Antiqua" pitchFamily="18" charset="0"/>
              </a:rPr>
              <a:t>Полягає</a:t>
            </a:r>
            <a:r>
              <a:rPr lang="ru-RU" i="1" dirty="0">
                <a:latin typeface="Book Antiqua" pitchFamily="18" charset="0"/>
              </a:rPr>
              <a:t> в </a:t>
            </a:r>
            <a:r>
              <a:rPr lang="ru-RU" i="1" dirty="0" err="1">
                <a:latin typeface="Book Antiqua" pitchFamily="18" charset="0"/>
              </a:rPr>
              <a:t>отриманні</a:t>
            </a:r>
            <a:r>
              <a:rPr lang="ru-RU" i="1" dirty="0">
                <a:latin typeface="Book Antiqua" pitchFamily="18" charset="0"/>
              </a:rPr>
              <a:t> та </a:t>
            </a:r>
            <a:r>
              <a:rPr lang="ru-RU" i="1" dirty="0" err="1">
                <a:latin typeface="Book Antiqua" pitchFamily="18" charset="0"/>
              </a:rPr>
              <a:t>частковому</a:t>
            </a:r>
            <a:r>
              <a:rPr lang="ru-RU" i="1" dirty="0">
                <a:latin typeface="Book Antiqua" pitchFamily="18" charset="0"/>
              </a:rPr>
              <a:t> </a:t>
            </a:r>
            <a:r>
              <a:rPr lang="ru-RU" i="1" dirty="0" err="1">
                <a:latin typeface="Book Antiqua" pitchFamily="18" charset="0"/>
              </a:rPr>
              <a:t>узагальненні</a:t>
            </a:r>
            <a:r>
              <a:rPr lang="ru-RU" i="1" dirty="0">
                <a:latin typeface="Book Antiqua" pitchFamily="18" charset="0"/>
              </a:rPr>
              <a:t> </a:t>
            </a:r>
            <a:r>
              <a:rPr lang="ru-RU" i="1" dirty="0" err="1">
                <a:latin typeface="Book Antiqua" pitchFamily="18" charset="0"/>
              </a:rPr>
              <a:t>вражень</a:t>
            </a:r>
            <a:r>
              <a:rPr lang="ru-RU" i="1" dirty="0">
                <a:latin typeface="Book Antiqua" pitchFamily="18" charset="0"/>
              </a:rPr>
              <a:t> про </a:t>
            </a:r>
            <a:r>
              <a:rPr lang="ru-RU" i="1" dirty="0" err="1">
                <a:latin typeface="Book Antiqua" pitchFamily="18" charset="0"/>
              </a:rPr>
              <a:t>небезпеку</a:t>
            </a:r>
            <a:r>
              <a:rPr lang="ru-RU" i="1" dirty="0">
                <a:latin typeface="Book Antiqua" pitchFamily="18" charset="0"/>
              </a:rPr>
              <a:t>, </a:t>
            </a:r>
            <a:r>
              <a:rPr lang="ru-RU" i="1" dirty="0" err="1">
                <a:latin typeface="Book Antiqua" pitchFamily="18" charset="0"/>
              </a:rPr>
              <a:t>що</a:t>
            </a:r>
            <a:r>
              <a:rPr lang="ru-RU" i="1" dirty="0">
                <a:latin typeface="Book Antiqua" pitchFamily="18" charset="0"/>
              </a:rPr>
              <a:t> </a:t>
            </a:r>
            <a:r>
              <a:rPr lang="ru-RU" i="1" dirty="0" err="1">
                <a:latin typeface="Book Antiqua" pitchFamily="18" charset="0"/>
              </a:rPr>
              <a:t>може</a:t>
            </a:r>
            <a:r>
              <a:rPr lang="ru-RU" i="1" dirty="0">
                <a:latin typeface="Book Antiqua" pitchFamily="18" charset="0"/>
              </a:rPr>
              <a:t> </a:t>
            </a:r>
            <a:r>
              <a:rPr lang="ru-RU" i="1" dirty="0" err="1">
                <a:latin typeface="Book Antiqua" pitchFamily="18" charset="0"/>
              </a:rPr>
              <a:t>чатувати</a:t>
            </a:r>
            <a:r>
              <a:rPr lang="ru-RU" i="1" dirty="0">
                <a:latin typeface="Book Antiqua" pitchFamily="18" charset="0"/>
              </a:rPr>
              <a:t> на </a:t>
            </a:r>
            <a:r>
              <a:rPr lang="ru-RU" i="1" dirty="0" err="1">
                <a:latin typeface="Book Antiqua" pitchFamily="18" charset="0"/>
              </a:rPr>
              <a:t>дітей</a:t>
            </a:r>
            <a:r>
              <a:rPr lang="ru-RU" i="1" dirty="0">
                <a:latin typeface="Book Antiqua" pitchFamily="18" charset="0"/>
              </a:rPr>
              <a:t> у </a:t>
            </a:r>
            <a:r>
              <a:rPr lang="ru-RU" i="1" dirty="0" err="1">
                <a:latin typeface="Book Antiqua" pitchFamily="18" charset="0"/>
              </a:rPr>
              <a:t>довкіллі</a:t>
            </a:r>
            <a:r>
              <a:rPr lang="ru-RU" i="1" dirty="0">
                <a:latin typeface="Book Antiqua" pitchFamily="18" charset="0"/>
              </a:rPr>
              <a:t>. </a:t>
            </a:r>
            <a:r>
              <a:rPr lang="ru-RU" i="1" dirty="0" err="1" smtClean="0">
                <a:latin typeface="Book Antiqua" pitchFamily="18" charset="0"/>
              </a:rPr>
              <a:t>Використовую</a:t>
            </a:r>
            <a:r>
              <a:rPr lang="ru-RU" i="1" dirty="0" smtClean="0">
                <a:latin typeface="Book Antiqua" pitchFamily="18" charset="0"/>
              </a:rPr>
              <a:t> </a:t>
            </a:r>
            <a:r>
              <a:rPr lang="ru-RU" i="1" dirty="0" err="1">
                <a:latin typeface="Book Antiqua" pitchFamily="18" charset="0"/>
              </a:rPr>
              <a:t>такі</a:t>
            </a:r>
            <a:r>
              <a:rPr lang="ru-RU" i="1" dirty="0">
                <a:latin typeface="Book Antiqua" pitchFamily="18" charset="0"/>
              </a:rPr>
              <a:t> </a:t>
            </a:r>
            <a:r>
              <a:rPr lang="ru-RU" i="1" dirty="0" err="1">
                <a:latin typeface="Book Antiqua" pitchFamily="18" charset="0"/>
              </a:rPr>
              <a:t>форми</a:t>
            </a:r>
            <a:r>
              <a:rPr lang="ru-RU" i="1" dirty="0">
                <a:latin typeface="Book Antiqua" pitchFamily="18" charset="0"/>
              </a:rPr>
              <a:t> і </a:t>
            </a:r>
            <a:r>
              <a:rPr lang="ru-RU" i="1" dirty="0" err="1">
                <a:latin typeface="Book Antiqua" pitchFamily="18" charset="0"/>
              </a:rPr>
              <a:t>методи</a:t>
            </a:r>
            <a:r>
              <a:rPr lang="ru-RU" i="1" dirty="0">
                <a:latin typeface="Book Antiqua" pitchFamily="18" charset="0"/>
              </a:rPr>
              <a:t> </a:t>
            </a:r>
            <a:r>
              <a:rPr lang="ru-RU" i="1" dirty="0" err="1">
                <a:latin typeface="Book Antiqua" pitchFamily="18" charset="0"/>
              </a:rPr>
              <a:t>роботи</a:t>
            </a:r>
            <a:r>
              <a:rPr lang="ru-RU" i="1" dirty="0">
                <a:latin typeface="Book Antiqua" pitchFamily="18" charset="0"/>
              </a:rPr>
              <a:t>, як </a:t>
            </a:r>
            <a:r>
              <a:rPr lang="ru-RU" i="1" dirty="0" err="1">
                <a:latin typeface="Book Antiqua" pitchFamily="18" charset="0"/>
              </a:rPr>
              <a:t>екскурсія</a:t>
            </a:r>
            <a:r>
              <a:rPr lang="ru-RU" i="1" dirty="0">
                <a:latin typeface="Book Antiqua" pitchFamily="18" charset="0"/>
              </a:rPr>
              <a:t>, </a:t>
            </a:r>
            <a:r>
              <a:rPr lang="ru-RU" i="1" dirty="0" err="1">
                <a:latin typeface="Book Antiqua" pitchFamily="18" charset="0"/>
              </a:rPr>
              <a:t>цільова</a:t>
            </a:r>
            <a:r>
              <a:rPr lang="ru-RU" i="1" dirty="0">
                <a:latin typeface="Book Antiqua" pitchFamily="18" charset="0"/>
              </a:rPr>
              <a:t> </a:t>
            </a:r>
            <a:r>
              <a:rPr lang="ru-RU" i="1" dirty="0" err="1">
                <a:latin typeface="Book Antiqua" pitchFamily="18" charset="0"/>
              </a:rPr>
              <a:t>прогулянка</a:t>
            </a:r>
            <a:r>
              <a:rPr lang="ru-RU" i="1" dirty="0">
                <a:latin typeface="Book Antiqua" pitchFamily="18" charset="0"/>
              </a:rPr>
              <a:t>, </a:t>
            </a:r>
            <a:r>
              <a:rPr lang="ru-RU" i="1" dirty="0" err="1">
                <a:latin typeface="Book Antiqua" pitchFamily="18" charset="0"/>
              </a:rPr>
              <a:t>спостереження</a:t>
            </a:r>
            <a:r>
              <a:rPr lang="ru-RU" i="1" dirty="0">
                <a:latin typeface="Book Antiqua" pitchFamily="18" charset="0"/>
              </a:rPr>
              <a:t>, </a:t>
            </a:r>
            <a:r>
              <a:rPr lang="ru-RU" i="1" dirty="0" err="1">
                <a:latin typeface="Book Antiqua" pitchFamily="18" charset="0"/>
              </a:rPr>
              <a:t>читання</a:t>
            </a:r>
            <a:r>
              <a:rPr lang="ru-RU" i="1" dirty="0">
                <a:latin typeface="Book Antiqua" pitchFamily="18" charset="0"/>
              </a:rPr>
              <a:t> </a:t>
            </a:r>
            <a:r>
              <a:rPr lang="ru-RU" i="1" dirty="0" err="1">
                <a:latin typeface="Book Antiqua" pitchFamily="18" charset="0"/>
              </a:rPr>
              <a:t>художніх</a:t>
            </a:r>
            <a:r>
              <a:rPr lang="ru-RU" i="1" dirty="0">
                <a:latin typeface="Book Antiqua" pitchFamily="18" charset="0"/>
              </a:rPr>
              <a:t> </a:t>
            </a:r>
            <a:r>
              <a:rPr lang="ru-RU" i="1" dirty="0" err="1">
                <a:latin typeface="Book Antiqua" pitchFamily="18" charset="0"/>
              </a:rPr>
              <a:t>творів</a:t>
            </a:r>
            <a:r>
              <a:rPr lang="ru-RU" i="1" dirty="0">
                <a:latin typeface="Book Antiqua" pitchFamily="18" charset="0"/>
              </a:rPr>
              <a:t>, </a:t>
            </a:r>
            <a:r>
              <a:rPr lang="ru-RU" i="1" dirty="0" err="1">
                <a:latin typeface="Book Antiqua" pitchFamily="18" charset="0"/>
              </a:rPr>
              <a:t>розглядання</a:t>
            </a:r>
            <a:r>
              <a:rPr lang="ru-RU" i="1" dirty="0">
                <a:latin typeface="Book Antiqua" pitchFamily="18" charset="0"/>
              </a:rPr>
              <a:t> </a:t>
            </a:r>
            <a:r>
              <a:rPr lang="ru-RU" i="1" dirty="0" err="1">
                <a:latin typeface="Book Antiqua" pitchFamily="18" charset="0"/>
              </a:rPr>
              <a:t>ілюстрацій</a:t>
            </a:r>
            <a:r>
              <a:rPr lang="ru-RU" i="1" dirty="0">
                <a:latin typeface="Book Antiqua" pitchFamily="18" charset="0"/>
              </a:rPr>
              <a:t>, перегляд </a:t>
            </a:r>
            <a:r>
              <a:rPr lang="ru-RU" i="1" dirty="0" err="1">
                <a:latin typeface="Book Antiqua" pitchFamily="18" charset="0"/>
              </a:rPr>
              <a:t>відеофільмів</a:t>
            </a:r>
            <a:r>
              <a:rPr lang="ru-RU" i="1" dirty="0">
                <a:latin typeface="Book Antiqua" pitchFamily="18" charset="0"/>
              </a:rPr>
              <a:t>, </a:t>
            </a:r>
            <a:r>
              <a:rPr lang="ru-RU" i="1" dirty="0" err="1">
                <a:latin typeface="Book Antiqua" pitchFamily="18" charset="0"/>
              </a:rPr>
              <a:t>мультфільмів</a:t>
            </a:r>
            <a:r>
              <a:rPr lang="ru-RU" i="1" dirty="0">
                <a:latin typeface="Book Antiqua" pitchFamily="18" charset="0"/>
              </a:rPr>
              <a:t> </a:t>
            </a:r>
            <a:r>
              <a:rPr lang="ru-RU" i="1" dirty="0" err="1">
                <a:latin typeface="Book Antiqua" pitchFamily="18" charset="0"/>
              </a:rPr>
              <a:t>тощо</a:t>
            </a:r>
            <a:r>
              <a:rPr lang="ru-RU" i="1" dirty="0">
                <a:latin typeface="Book Antiqua" pitchFamily="18" charset="0"/>
              </a:rPr>
              <a:t>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4077072"/>
            <a:ext cx="2304256" cy="172819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898412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187624" y="1124744"/>
            <a:ext cx="734481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 err="1">
                <a:latin typeface="Book Antiqua" pitchFamily="18" charset="0"/>
              </a:rPr>
              <a:t>Основний</a:t>
            </a:r>
            <a:r>
              <a:rPr lang="ru-RU" b="1" i="1" dirty="0">
                <a:latin typeface="Book Antiqua" pitchFamily="18" charset="0"/>
              </a:rPr>
              <a:t> </a:t>
            </a:r>
            <a:r>
              <a:rPr lang="ru-RU" b="1" i="1" dirty="0" err="1">
                <a:latin typeface="Book Antiqua" pitchFamily="18" charset="0"/>
              </a:rPr>
              <a:t>етап</a:t>
            </a:r>
            <a:r>
              <a:rPr lang="ru-RU" b="1" i="1" dirty="0" smtClean="0">
                <a:latin typeface="Book Antiqua" pitchFamily="18" charset="0"/>
              </a:rPr>
              <a:t>.</a:t>
            </a:r>
          </a:p>
          <a:p>
            <a:endParaRPr lang="ru-RU" i="1" dirty="0">
              <a:latin typeface="Book Antiqua" pitchFamily="18" charset="0"/>
            </a:endParaRPr>
          </a:p>
          <a:p>
            <a:r>
              <a:rPr lang="ru-RU" i="1" dirty="0">
                <a:latin typeface="Book Antiqua" pitchFamily="18" charset="0"/>
              </a:rPr>
              <a:t>Робота з </a:t>
            </a:r>
            <a:r>
              <a:rPr lang="ru-RU" i="1" dirty="0" err="1">
                <a:latin typeface="Book Antiqua" pitchFamily="18" charset="0"/>
              </a:rPr>
              <a:t>формування</a:t>
            </a:r>
            <a:r>
              <a:rPr lang="ru-RU" i="1" dirty="0">
                <a:latin typeface="Book Antiqua" pitchFamily="18" charset="0"/>
              </a:rPr>
              <a:t> </a:t>
            </a:r>
            <a:r>
              <a:rPr lang="ru-RU" i="1" dirty="0" err="1">
                <a:latin typeface="Book Antiqua" pitchFamily="18" charset="0"/>
              </a:rPr>
              <a:t>певної</a:t>
            </a:r>
            <a:r>
              <a:rPr lang="ru-RU" i="1" dirty="0">
                <a:latin typeface="Book Antiqua" pitchFamily="18" charset="0"/>
              </a:rPr>
              <a:t> </a:t>
            </a:r>
            <a:r>
              <a:rPr lang="ru-RU" i="1" dirty="0" err="1">
                <a:latin typeface="Book Antiqua" pitchFamily="18" charset="0"/>
              </a:rPr>
              <a:t>системи</a:t>
            </a:r>
            <a:r>
              <a:rPr lang="ru-RU" i="1" dirty="0">
                <a:latin typeface="Book Antiqua" pitchFamily="18" charset="0"/>
              </a:rPr>
              <a:t> </a:t>
            </a:r>
            <a:r>
              <a:rPr lang="ru-RU" i="1" dirty="0" err="1">
                <a:latin typeface="Book Antiqua" pitchFamily="18" charset="0"/>
              </a:rPr>
              <a:t>уявлень</a:t>
            </a:r>
            <a:r>
              <a:rPr lang="ru-RU" i="1" dirty="0">
                <a:latin typeface="Book Antiqua" pitchFamily="18" charset="0"/>
              </a:rPr>
              <a:t> та </a:t>
            </a:r>
            <a:r>
              <a:rPr lang="ru-RU" i="1" dirty="0" err="1">
                <a:latin typeface="Book Antiqua" pitchFamily="18" charset="0"/>
              </a:rPr>
              <a:t>вироблення</a:t>
            </a:r>
            <a:r>
              <a:rPr lang="ru-RU" i="1" dirty="0">
                <a:latin typeface="Book Antiqua" pitchFamily="18" charset="0"/>
              </a:rPr>
              <a:t> </a:t>
            </a:r>
            <a:r>
              <a:rPr lang="ru-RU" i="1" dirty="0" err="1">
                <a:latin typeface="Book Antiqua" pitchFamily="18" charset="0"/>
              </a:rPr>
              <a:t>навичок</a:t>
            </a:r>
            <a:r>
              <a:rPr lang="ru-RU" i="1" dirty="0">
                <a:latin typeface="Book Antiqua" pitchFamily="18" charset="0"/>
              </a:rPr>
              <a:t> </a:t>
            </a:r>
            <a:r>
              <a:rPr lang="ru-RU" i="1" dirty="0" err="1">
                <a:latin typeface="Book Antiqua" pitchFamily="18" charset="0"/>
              </a:rPr>
              <a:t>безпечної</a:t>
            </a:r>
            <a:r>
              <a:rPr lang="ru-RU" i="1" dirty="0">
                <a:latin typeface="Book Antiqua" pitchFamily="18" charset="0"/>
              </a:rPr>
              <a:t> </a:t>
            </a:r>
            <a:r>
              <a:rPr lang="ru-RU" i="1" dirty="0" err="1">
                <a:latin typeface="Book Antiqua" pitchFamily="18" charset="0"/>
              </a:rPr>
              <a:t>поведінки</a:t>
            </a:r>
            <a:r>
              <a:rPr lang="ru-RU" i="1" dirty="0">
                <a:latin typeface="Book Antiqua" pitchFamily="18" charset="0"/>
              </a:rPr>
              <a:t>. На </a:t>
            </a:r>
            <a:r>
              <a:rPr lang="ru-RU" i="1" dirty="0" err="1">
                <a:latin typeface="Book Antiqua" pitchFamily="18" charset="0"/>
              </a:rPr>
              <a:t>цьому</a:t>
            </a:r>
            <a:r>
              <a:rPr lang="ru-RU" i="1" dirty="0">
                <a:latin typeface="Book Antiqua" pitchFamily="18" charset="0"/>
              </a:rPr>
              <a:t> </a:t>
            </a:r>
            <a:r>
              <a:rPr lang="ru-RU" i="1" dirty="0" err="1">
                <a:latin typeface="Book Antiqua" pitchFamily="18" charset="0"/>
              </a:rPr>
              <a:t>етапі</a:t>
            </a:r>
            <a:r>
              <a:rPr lang="ru-RU" i="1" dirty="0">
                <a:latin typeface="Book Antiqua" pitchFamily="18" charset="0"/>
              </a:rPr>
              <a:t> </a:t>
            </a:r>
            <a:r>
              <a:rPr lang="ru-RU" i="1" dirty="0" err="1" smtClean="0">
                <a:latin typeface="Book Antiqua" pitchFamily="18" charset="0"/>
              </a:rPr>
              <a:t>застосовую</a:t>
            </a:r>
            <a:r>
              <a:rPr lang="ru-RU" i="1" dirty="0" smtClean="0">
                <a:latin typeface="Book Antiqua" pitchFamily="18" charset="0"/>
              </a:rPr>
              <a:t> </a:t>
            </a:r>
            <a:r>
              <a:rPr lang="ru-RU" i="1" dirty="0" err="1">
                <a:latin typeface="Book Antiqua" pitchFamily="18" charset="0"/>
              </a:rPr>
              <a:t>різні</a:t>
            </a:r>
            <a:r>
              <a:rPr lang="ru-RU" i="1" dirty="0">
                <a:latin typeface="Book Antiqua" pitchFamily="18" charset="0"/>
              </a:rPr>
              <a:t> </a:t>
            </a:r>
            <a:r>
              <a:rPr lang="ru-RU" i="1" dirty="0" err="1">
                <a:latin typeface="Book Antiqua" pitchFamily="18" charset="0"/>
              </a:rPr>
              <a:t>види</a:t>
            </a:r>
            <a:r>
              <a:rPr lang="ru-RU" i="1" dirty="0">
                <a:latin typeface="Book Antiqua" pitchFamily="18" charset="0"/>
              </a:rPr>
              <a:t> </a:t>
            </a:r>
            <a:r>
              <a:rPr lang="ru-RU" i="1" dirty="0" err="1">
                <a:latin typeface="Book Antiqua" pitchFamily="18" charset="0"/>
              </a:rPr>
              <a:t>ігор</a:t>
            </a:r>
            <a:r>
              <a:rPr lang="ru-RU" i="1" dirty="0">
                <a:latin typeface="Book Antiqua" pitchFamily="18" charset="0"/>
              </a:rPr>
              <a:t> з </a:t>
            </a:r>
            <a:r>
              <a:rPr lang="ru-RU" i="1" dirty="0" err="1">
                <a:latin typeface="Book Antiqua" pitchFamily="18" charset="0"/>
              </a:rPr>
              <a:t>елементами</a:t>
            </a:r>
            <a:r>
              <a:rPr lang="ru-RU" i="1" dirty="0">
                <a:latin typeface="Book Antiqua" pitchFamily="18" charset="0"/>
              </a:rPr>
              <a:t> </a:t>
            </a:r>
            <a:r>
              <a:rPr lang="ru-RU" i="1" dirty="0" err="1">
                <a:latin typeface="Book Antiqua" pitchFamily="18" charset="0"/>
              </a:rPr>
              <a:t>безпеки</a:t>
            </a:r>
            <a:r>
              <a:rPr lang="ru-RU" i="1" dirty="0">
                <a:latin typeface="Book Antiqua" pitchFamily="18" charset="0"/>
              </a:rPr>
              <a:t> </a:t>
            </a:r>
            <a:r>
              <a:rPr lang="ru-RU" i="1" dirty="0" err="1">
                <a:latin typeface="Book Antiqua" pitchFamily="18" charset="0"/>
              </a:rPr>
              <a:t>життєдіяльності</a:t>
            </a:r>
            <a:r>
              <a:rPr lang="ru-RU" i="1" dirty="0">
                <a:latin typeface="Book Antiqua" pitchFamily="18" charset="0"/>
              </a:rPr>
              <a:t>, </a:t>
            </a:r>
            <a:r>
              <a:rPr lang="ru-RU" i="1" dirty="0" err="1">
                <a:latin typeface="Book Antiqua" pitchFamily="18" charset="0"/>
              </a:rPr>
              <a:t>бесіди</a:t>
            </a:r>
            <a:r>
              <a:rPr lang="ru-RU" i="1" dirty="0">
                <a:latin typeface="Book Antiqua" pitchFamily="18" charset="0"/>
              </a:rPr>
              <a:t>, </a:t>
            </a:r>
            <a:r>
              <a:rPr lang="ru-RU" i="1" dirty="0" err="1">
                <a:latin typeface="Book Antiqua" pitchFamily="18" charset="0"/>
              </a:rPr>
              <a:t>складання</a:t>
            </a:r>
            <a:r>
              <a:rPr lang="ru-RU" i="1" dirty="0">
                <a:latin typeface="Book Antiqua" pitchFamily="18" charset="0"/>
              </a:rPr>
              <a:t> </a:t>
            </a:r>
            <a:r>
              <a:rPr lang="ru-RU" i="1" dirty="0" err="1">
                <a:latin typeface="Book Antiqua" pitchFamily="18" charset="0"/>
              </a:rPr>
              <a:t>описових</a:t>
            </a:r>
            <a:r>
              <a:rPr lang="ru-RU" i="1" dirty="0">
                <a:latin typeface="Book Antiqua" pitchFamily="18" charset="0"/>
              </a:rPr>
              <a:t> та </a:t>
            </a:r>
            <a:r>
              <a:rPr lang="ru-RU" i="1" dirty="0" err="1">
                <a:latin typeface="Book Antiqua" pitchFamily="18" charset="0"/>
              </a:rPr>
              <a:t>творчих</a:t>
            </a:r>
            <a:r>
              <a:rPr lang="ru-RU" i="1" dirty="0">
                <a:latin typeface="Book Antiqua" pitchFamily="18" charset="0"/>
              </a:rPr>
              <a:t> </a:t>
            </a:r>
            <a:r>
              <a:rPr lang="ru-RU" i="1" dirty="0" err="1">
                <a:latin typeface="Book Antiqua" pitchFamily="18" charset="0"/>
              </a:rPr>
              <a:t>розповідей</a:t>
            </a:r>
            <a:r>
              <a:rPr lang="ru-RU" i="1" dirty="0">
                <a:latin typeface="Book Antiqua" pitchFamily="18" charset="0"/>
              </a:rPr>
              <a:t> </a:t>
            </a:r>
            <a:r>
              <a:rPr lang="ru-RU" i="1" dirty="0" err="1">
                <a:latin typeface="Book Antiqua" pitchFamily="18" charset="0"/>
              </a:rPr>
              <a:t>дітьми</a:t>
            </a:r>
            <a:r>
              <a:rPr lang="ru-RU" i="1" dirty="0">
                <a:latin typeface="Book Antiqua" pitchFamily="18" charset="0"/>
              </a:rPr>
              <a:t>, </a:t>
            </a:r>
            <a:r>
              <a:rPr lang="ru-RU" i="1" dirty="0" err="1">
                <a:latin typeface="Book Antiqua" pitchFamily="18" charset="0"/>
              </a:rPr>
              <a:t>розучування</a:t>
            </a:r>
            <a:r>
              <a:rPr lang="ru-RU" i="1" dirty="0">
                <a:latin typeface="Book Antiqua" pitchFamily="18" charset="0"/>
              </a:rPr>
              <a:t> </a:t>
            </a:r>
            <a:r>
              <a:rPr lang="ru-RU" i="1" dirty="0" err="1">
                <a:latin typeface="Book Antiqua" pitchFamily="18" charset="0"/>
              </a:rPr>
              <a:t>комплексів</a:t>
            </a:r>
            <a:r>
              <a:rPr lang="ru-RU" i="1" dirty="0">
                <a:latin typeface="Book Antiqua" pitchFamily="18" charset="0"/>
              </a:rPr>
              <a:t> </a:t>
            </a:r>
            <a:r>
              <a:rPr lang="ru-RU" i="1" dirty="0" err="1">
                <a:latin typeface="Book Antiqua" pitchFamily="18" charset="0"/>
              </a:rPr>
              <a:t>загальнорозвивальних</a:t>
            </a:r>
            <a:r>
              <a:rPr lang="ru-RU" i="1" dirty="0">
                <a:latin typeface="Book Antiqua" pitchFamily="18" charset="0"/>
              </a:rPr>
              <a:t> </a:t>
            </a:r>
            <a:r>
              <a:rPr lang="ru-RU" i="1" dirty="0" err="1">
                <a:latin typeface="Book Antiqua" pitchFamily="18" charset="0"/>
              </a:rPr>
              <a:t>вправ</a:t>
            </a:r>
            <a:r>
              <a:rPr lang="ru-RU" i="1" dirty="0">
                <a:latin typeface="Book Antiqua" pitchFamily="18" charset="0"/>
              </a:rPr>
              <a:t>, </a:t>
            </a:r>
            <a:r>
              <a:rPr lang="ru-RU" i="1" dirty="0" err="1">
                <a:latin typeface="Book Antiqua" pitchFamily="18" charset="0"/>
              </a:rPr>
              <a:t>віршів</a:t>
            </a:r>
            <a:r>
              <a:rPr lang="ru-RU" i="1" dirty="0">
                <a:latin typeface="Book Antiqua" pitchFamily="18" charset="0"/>
              </a:rPr>
              <a:t>, </a:t>
            </a:r>
            <a:r>
              <a:rPr lang="ru-RU" i="1" dirty="0" err="1">
                <a:latin typeface="Book Antiqua" pitchFamily="18" charset="0"/>
              </a:rPr>
              <a:t>виконання</a:t>
            </a:r>
            <a:r>
              <a:rPr lang="ru-RU" i="1" dirty="0">
                <a:latin typeface="Book Antiqua" pitchFamily="18" charset="0"/>
              </a:rPr>
              <a:t> </a:t>
            </a:r>
            <a:r>
              <a:rPr lang="ru-RU" i="1" dirty="0" err="1">
                <a:latin typeface="Book Antiqua" pitchFamily="18" charset="0"/>
              </a:rPr>
              <a:t>трудових</a:t>
            </a:r>
            <a:r>
              <a:rPr lang="ru-RU" i="1" dirty="0">
                <a:latin typeface="Book Antiqua" pitchFamily="18" charset="0"/>
              </a:rPr>
              <a:t> </a:t>
            </a:r>
            <a:r>
              <a:rPr lang="ru-RU" i="1" dirty="0" err="1">
                <a:latin typeface="Book Antiqua" pitchFamily="18" charset="0"/>
              </a:rPr>
              <a:t>доручень</a:t>
            </a:r>
            <a:r>
              <a:rPr lang="ru-RU" i="1" dirty="0">
                <a:latin typeface="Book Antiqua" pitchFamily="18" charset="0"/>
              </a:rPr>
              <a:t> </a:t>
            </a:r>
            <a:r>
              <a:rPr lang="ru-RU" i="1" dirty="0" err="1">
                <a:latin typeface="Book Antiqua" pitchFamily="18" charset="0"/>
              </a:rPr>
              <a:t>тощо</a:t>
            </a:r>
            <a:r>
              <a:rPr lang="ru-RU" i="1" dirty="0">
                <a:latin typeface="Book Antiqua" pitchFamily="18" charset="0"/>
              </a:rPr>
              <a:t>.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0145" r="11631"/>
          <a:stretch/>
        </p:blipFill>
        <p:spPr>
          <a:xfrm>
            <a:off x="1403648" y="3550095"/>
            <a:ext cx="2532987" cy="171669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3433068"/>
            <a:ext cx="1828611" cy="137145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956475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043608" y="1028343"/>
            <a:ext cx="7344816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 err="1">
                <a:latin typeface="Book Antiqua" pitchFamily="18" charset="0"/>
              </a:rPr>
              <a:t>Практичний</a:t>
            </a:r>
            <a:r>
              <a:rPr lang="ru-RU" b="1" i="1" dirty="0">
                <a:latin typeface="Book Antiqua" pitchFamily="18" charset="0"/>
              </a:rPr>
              <a:t> </a:t>
            </a:r>
            <a:r>
              <a:rPr lang="ru-RU" b="1" i="1" dirty="0" err="1">
                <a:latin typeface="Book Antiqua" pitchFamily="18" charset="0"/>
              </a:rPr>
              <a:t>етап</a:t>
            </a:r>
            <a:r>
              <a:rPr lang="ru-RU" b="1" i="1" dirty="0" smtClean="0">
                <a:latin typeface="Book Antiqua" pitchFamily="18" charset="0"/>
              </a:rPr>
              <a:t>.</a:t>
            </a:r>
          </a:p>
          <a:p>
            <a:endParaRPr lang="ru-RU" i="1" dirty="0">
              <a:latin typeface="Book Antiqua" pitchFamily="18" charset="0"/>
            </a:endParaRPr>
          </a:p>
          <a:p>
            <a:r>
              <a:rPr lang="ru-RU" i="1" dirty="0">
                <a:latin typeface="Book Antiqua" pitchFamily="18" charset="0"/>
              </a:rPr>
              <a:t>На </a:t>
            </a:r>
            <a:r>
              <a:rPr lang="ru-RU" i="1" dirty="0" err="1" smtClean="0">
                <a:latin typeface="Book Antiqua" pitchFamily="18" charset="0"/>
              </a:rPr>
              <a:t>цьому</a:t>
            </a:r>
            <a:r>
              <a:rPr lang="ru-RU" i="1" dirty="0" smtClean="0">
                <a:latin typeface="Book Antiqua" pitchFamily="18" charset="0"/>
              </a:rPr>
              <a:t> </a:t>
            </a:r>
            <a:r>
              <a:rPr lang="ru-RU" i="1" dirty="0" err="1" smtClean="0">
                <a:latin typeface="Book Antiqua" pitchFamily="18" charset="0"/>
              </a:rPr>
              <a:t>етапі</a:t>
            </a:r>
            <a:r>
              <a:rPr lang="ru-RU" i="1" dirty="0" smtClean="0">
                <a:latin typeface="Book Antiqua" pitchFamily="18" charset="0"/>
              </a:rPr>
              <a:t> </a:t>
            </a:r>
            <a:r>
              <a:rPr lang="ru-RU" i="1" dirty="0" err="1" smtClean="0">
                <a:latin typeface="Book Antiqua" pitchFamily="18" charset="0"/>
              </a:rPr>
              <a:t>діти</a:t>
            </a:r>
            <a:r>
              <a:rPr lang="ru-RU" i="1" dirty="0" smtClean="0">
                <a:latin typeface="Book Antiqua" pitchFamily="18" charset="0"/>
              </a:rPr>
              <a:t> </a:t>
            </a:r>
            <a:r>
              <a:rPr lang="ru-RU" i="1" dirty="0" err="1" smtClean="0">
                <a:latin typeface="Book Antiqua" pitchFamily="18" charset="0"/>
              </a:rPr>
              <a:t>мають</a:t>
            </a:r>
            <a:r>
              <a:rPr lang="ru-RU" i="1" dirty="0" smtClean="0">
                <a:latin typeface="Book Antiqua" pitchFamily="18" charset="0"/>
              </a:rPr>
              <a:t> </a:t>
            </a:r>
            <a:r>
              <a:rPr lang="ru-RU" i="1" dirty="0" err="1" smtClean="0">
                <a:latin typeface="Book Antiqua" pitchFamily="18" charset="0"/>
              </a:rPr>
              <a:t>застосовувати</a:t>
            </a:r>
            <a:r>
              <a:rPr lang="ru-RU" i="1" dirty="0" smtClean="0">
                <a:latin typeface="Book Antiqua" pitchFamily="18" charset="0"/>
              </a:rPr>
              <a:t> </a:t>
            </a:r>
            <a:r>
              <a:rPr lang="ru-RU" i="1" dirty="0" err="1" smtClean="0">
                <a:latin typeface="Book Antiqua" pitchFamily="18" charset="0"/>
              </a:rPr>
              <a:t>набуті</a:t>
            </a:r>
            <a:r>
              <a:rPr lang="ru-RU" i="1" dirty="0" smtClean="0">
                <a:latin typeface="Book Antiqua" pitchFamily="18" charset="0"/>
              </a:rPr>
              <a:t> </a:t>
            </a:r>
            <a:r>
              <a:rPr lang="ru-RU" i="1" dirty="0" err="1" smtClean="0">
                <a:latin typeface="Book Antiqua" pitchFamily="18" charset="0"/>
              </a:rPr>
              <a:t>знання</a:t>
            </a:r>
            <a:r>
              <a:rPr lang="ru-RU" i="1" dirty="0" smtClean="0">
                <a:latin typeface="Book Antiqua" pitchFamily="18" charset="0"/>
              </a:rPr>
              <a:t> </a:t>
            </a:r>
            <a:r>
              <a:rPr lang="ru-RU" i="1" dirty="0">
                <a:latin typeface="Book Antiqua" pitchFamily="18" charset="0"/>
              </a:rPr>
              <a:t>та </a:t>
            </a:r>
            <a:r>
              <a:rPr lang="ru-RU" i="1" dirty="0" err="1">
                <a:latin typeface="Book Antiqua" pitchFamily="18" charset="0"/>
              </a:rPr>
              <a:t>вміння</a:t>
            </a:r>
            <a:r>
              <a:rPr lang="ru-RU" i="1" dirty="0">
                <a:latin typeface="Book Antiqua" pitchFamily="18" charset="0"/>
              </a:rPr>
              <a:t> на </a:t>
            </a:r>
            <a:r>
              <a:rPr lang="ru-RU" i="1" dirty="0" err="1">
                <a:latin typeface="Book Antiqua" pitchFamily="18" charset="0"/>
              </a:rPr>
              <a:t>практиці</a:t>
            </a:r>
            <a:r>
              <a:rPr lang="ru-RU" i="1" dirty="0">
                <a:latin typeface="Book Antiqua" pitchFamily="18" charset="0"/>
              </a:rPr>
              <a:t>. </a:t>
            </a:r>
            <a:r>
              <a:rPr lang="ru-RU" i="1" dirty="0" err="1" smtClean="0">
                <a:latin typeface="Book Antiqua" pitchFamily="18" charset="0"/>
              </a:rPr>
              <a:t>Використовую</a:t>
            </a:r>
            <a:r>
              <a:rPr lang="ru-RU" i="1" dirty="0" smtClean="0">
                <a:latin typeface="Book Antiqua" pitchFamily="18" charset="0"/>
              </a:rPr>
              <a:t> </a:t>
            </a:r>
            <a:r>
              <a:rPr lang="ru-RU" i="1" dirty="0" err="1" smtClean="0">
                <a:latin typeface="Book Antiqua" pitchFamily="18" charset="0"/>
              </a:rPr>
              <a:t>такі</a:t>
            </a:r>
            <a:r>
              <a:rPr lang="ru-RU" i="1" dirty="0" smtClean="0">
                <a:latin typeface="Book Antiqua" pitchFamily="18" charset="0"/>
              </a:rPr>
              <a:t> </a:t>
            </a:r>
            <a:r>
              <a:rPr lang="ru-RU" i="1" dirty="0" err="1" smtClean="0">
                <a:latin typeface="Book Antiqua" pitchFamily="18" charset="0"/>
              </a:rPr>
              <a:t>форми</a:t>
            </a:r>
            <a:r>
              <a:rPr lang="ru-RU" i="1" dirty="0">
                <a:latin typeface="Book Antiqua" pitchFamily="18" charset="0"/>
              </a:rPr>
              <a:t>  і </a:t>
            </a:r>
            <a:r>
              <a:rPr lang="ru-RU" i="1" dirty="0" err="1" smtClean="0">
                <a:latin typeface="Book Antiqua" pitchFamily="18" charset="0"/>
              </a:rPr>
              <a:t>методи</a:t>
            </a:r>
            <a:r>
              <a:rPr lang="ru-RU" i="1" dirty="0" smtClean="0">
                <a:latin typeface="Book Antiqua" pitchFamily="18" charset="0"/>
              </a:rPr>
              <a:t> </a:t>
            </a:r>
            <a:r>
              <a:rPr lang="ru-RU" i="1" dirty="0" err="1" smtClean="0">
                <a:latin typeface="Book Antiqua" pitchFamily="18" charset="0"/>
              </a:rPr>
              <a:t>роботи</a:t>
            </a:r>
            <a:r>
              <a:rPr lang="ru-RU" i="1" dirty="0">
                <a:latin typeface="Book Antiqua" pitchFamily="18" charset="0"/>
              </a:rPr>
              <a:t>, як </a:t>
            </a:r>
            <a:r>
              <a:rPr lang="ru-RU" i="1" dirty="0" err="1" smtClean="0">
                <a:latin typeface="Book Antiqua" pitchFamily="18" charset="0"/>
              </a:rPr>
              <a:t>розв’язання</a:t>
            </a:r>
            <a:r>
              <a:rPr lang="ru-RU" i="1" dirty="0" smtClean="0">
                <a:latin typeface="Book Antiqua" pitchFamily="18" charset="0"/>
              </a:rPr>
              <a:t> </a:t>
            </a:r>
            <a:r>
              <a:rPr lang="ru-RU" i="1" dirty="0" err="1" smtClean="0">
                <a:latin typeface="Book Antiqua" pitchFamily="18" charset="0"/>
              </a:rPr>
              <a:t>проблемних</a:t>
            </a:r>
            <a:r>
              <a:rPr lang="ru-RU" i="1" dirty="0" smtClean="0">
                <a:latin typeface="Book Antiqua" pitchFamily="18" charset="0"/>
              </a:rPr>
              <a:t> </a:t>
            </a:r>
            <a:r>
              <a:rPr lang="ru-RU" i="1" dirty="0" err="1" smtClean="0">
                <a:latin typeface="Book Antiqua" pitchFamily="18" charset="0"/>
              </a:rPr>
              <a:t>ситуацій</a:t>
            </a:r>
            <a:r>
              <a:rPr lang="ru-RU" i="1" dirty="0">
                <a:latin typeface="Book Antiqua" pitchFamily="18" charset="0"/>
              </a:rPr>
              <a:t>, </a:t>
            </a:r>
            <a:r>
              <a:rPr lang="ru-RU" i="1" dirty="0" err="1" smtClean="0">
                <a:latin typeface="Book Antiqua" pitchFamily="18" charset="0"/>
              </a:rPr>
              <a:t>творчих</a:t>
            </a:r>
            <a:r>
              <a:rPr lang="ru-RU" i="1" dirty="0" smtClean="0">
                <a:latin typeface="Book Antiqua" pitchFamily="18" charset="0"/>
              </a:rPr>
              <a:t> </a:t>
            </a:r>
            <a:r>
              <a:rPr lang="ru-RU" i="1" dirty="0" err="1" smtClean="0">
                <a:latin typeface="Book Antiqua" pitchFamily="18" charset="0"/>
              </a:rPr>
              <a:t>завдань</a:t>
            </a:r>
            <a:r>
              <a:rPr lang="ru-RU" i="1" dirty="0">
                <a:latin typeface="Book Antiqua" pitchFamily="18" charset="0"/>
              </a:rPr>
              <a:t>, </a:t>
            </a:r>
            <a:r>
              <a:rPr lang="ru-RU" i="1" dirty="0" err="1" smtClean="0">
                <a:latin typeface="Book Antiqua" pitchFamily="18" charset="0"/>
              </a:rPr>
              <a:t>пошуково-дослідницька</a:t>
            </a:r>
            <a:r>
              <a:rPr lang="ru-RU" i="1" dirty="0" smtClean="0">
                <a:latin typeface="Book Antiqua" pitchFamily="18" charset="0"/>
              </a:rPr>
              <a:t> </a:t>
            </a:r>
            <a:r>
              <a:rPr lang="ru-RU" i="1" dirty="0" err="1" smtClean="0">
                <a:latin typeface="Book Antiqua" pitchFamily="18" charset="0"/>
              </a:rPr>
              <a:t>діяльність</a:t>
            </a:r>
            <a:r>
              <a:rPr lang="ru-RU" i="1" dirty="0">
                <a:latin typeface="Book Antiqua" pitchFamily="18" charset="0"/>
              </a:rPr>
              <a:t>, </a:t>
            </a:r>
            <a:r>
              <a:rPr lang="ru-RU" i="1" dirty="0" err="1">
                <a:latin typeface="Book Antiqua" pitchFamily="18" charset="0"/>
              </a:rPr>
              <a:t>проведення</a:t>
            </a:r>
            <a:r>
              <a:rPr lang="ru-RU" i="1" dirty="0">
                <a:latin typeface="Book Antiqua" pitchFamily="18" charset="0"/>
              </a:rPr>
              <a:t> свят, </a:t>
            </a:r>
            <a:r>
              <a:rPr lang="ru-RU" i="1" dirty="0" err="1">
                <a:latin typeface="Book Antiqua" pitchFamily="18" charset="0"/>
              </a:rPr>
              <a:t>розваг</a:t>
            </a:r>
            <a:r>
              <a:rPr lang="ru-RU" i="1" dirty="0">
                <a:latin typeface="Book Antiqua" pitchFamily="18" charset="0"/>
              </a:rPr>
              <a:t>, </a:t>
            </a:r>
            <a:r>
              <a:rPr lang="ru-RU" i="1" dirty="0" err="1">
                <a:latin typeface="Book Antiqua" pitchFamily="18" charset="0"/>
              </a:rPr>
              <a:t>змагань</a:t>
            </a:r>
            <a:r>
              <a:rPr lang="ru-RU" i="1" dirty="0">
                <a:latin typeface="Book Antiqua" pitchFamily="18" charset="0"/>
              </a:rPr>
              <a:t>, </a:t>
            </a:r>
            <a:r>
              <a:rPr lang="ru-RU" i="1" dirty="0" err="1" smtClean="0">
                <a:latin typeface="Book Antiqua" pitchFamily="18" charset="0"/>
              </a:rPr>
              <a:t>конкурсів</a:t>
            </a:r>
            <a:r>
              <a:rPr lang="ru-RU" i="1" dirty="0" smtClean="0">
                <a:latin typeface="Book Antiqua" pitchFamily="18" charset="0"/>
              </a:rPr>
              <a:t> </a:t>
            </a:r>
            <a:r>
              <a:rPr lang="ru-RU" i="1" dirty="0" err="1" smtClean="0">
                <a:latin typeface="Book Antiqua" pitchFamily="18" charset="0"/>
              </a:rPr>
              <a:t>тощо</a:t>
            </a:r>
            <a:r>
              <a:rPr lang="ru-RU" i="1" dirty="0">
                <a:latin typeface="Book Antiqua" pitchFamily="18" charset="0"/>
              </a:rPr>
              <a:t>.</a:t>
            </a:r>
          </a:p>
          <a:p>
            <a:r>
              <a:rPr lang="ru-RU" i="1" dirty="0">
                <a:latin typeface="Book Antiqua" pitchFamily="18" charset="0"/>
              </a:rPr>
              <a:t> </a:t>
            </a:r>
            <a:r>
              <a:rPr lang="ru-RU" i="1" dirty="0" err="1">
                <a:latin typeface="Book Antiqua" pitchFamily="18" charset="0"/>
              </a:rPr>
              <a:t>Оскільки</a:t>
            </a:r>
            <a:r>
              <a:rPr lang="ru-RU" i="1" dirty="0">
                <a:latin typeface="Book Antiqua" pitchFamily="18" charset="0"/>
              </a:rPr>
              <a:t> </a:t>
            </a:r>
            <a:r>
              <a:rPr lang="ru-RU" i="1" dirty="0" err="1">
                <a:latin typeface="Book Antiqua" pitchFamily="18" charset="0"/>
              </a:rPr>
              <a:t>завдання</a:t>
            </a:r>
            <a:r>
              <a:rPr lang="ru-RU" i="1" dirty="0">
                <a:latin typeface="Book Antiqua" pitchFamily="18" charset="0"/>
              </a:rPr>
              <a:t> й </a:t>
            </a:r>
            <a:r>
              <a:rPr lang="ru-RU" i="1" dirty="0" err="1">
                <a:latin typeface="Book Antiqua" pitchFamily="18" charset="0"/>
              </a:rPr>
              <a:t>навички</a:t>
            </a:r>
            <a:r>
              <a:rPr lang="ru-RU" i="1" dirty="0">
                <a:latin typeface="Book Antiqua" pitchFamily="18" charset="0"/>
              </a:rPr>
              <a:t> </a:t>
            </a:r>
            <a:r>
              <a:rPr lang="ru-RU" i="1" dirty="0" err="1">
                <a:latin typeface="Book Antiqua" pitchFamily="18" charset="0"/>
              </a:rPr>
              <a:t>безперечної</a:t>
            </a:r>
            <a:r>
              <a:rPr lang="ru-RU" i="1" dirty="0">
                <a:latin typeface="Book Antiqua" pitchFamily="18" charset="0"/>
              </a:rPr>
              <a:t> </a:t>
            </a:r>
            <a:r>
              <a:rPr lang="ru-RU" i="1" dirty="0" err="1">
                <a:latin typeface="Book Antiqua" pitchFamily="18" charset="0"/>
              </a:rPr>
              <a:t>поведінки</a:t>
            </a:r>
            <a:r>
              <a:rPr lang="ru-RU" i="1" dirty="0">
                <a:latin typeface="Book Antiqua" pitchFamily="18" charset="0"/>
              </a:rPr>
              <a:t> </a:t>
            </a:r>
            <a:r>
              <a:rPr lang="ru-RU" i="1" dirty="0" err="1">
                <a:latin typeface="Book Antiqua" pitchFamily="18" charset="0"/>
              </a:rPr>
              <a:t>потрібні</a:t>
            </a:r>
            <a:r>
              <a:rPr lang="ru-RU" i="1" dirty="0">
                <a:latin typeface="Book Antiqua" pitchFamily="18" charset="0"/>
              </a:rPr>
              <a:t> </a:t>
            </a:r>
            <a:r>
              <a:rPr lang="ru-RU" i="1" dirty="0" err="1">
                <a:latin typeface="Book Antiqua" pitchFamily="18" charset="0"/>
              </a:rPr>
              <a:t>дитині</a:t>
            </a:r>
            <a:r>
              <a:rPr lang="ru-RU" i="1" dirty="0">
                <a:latin typeface="Book Antiqua" pitchFamily="18" charset="0"/>
              </a:rPr>
              <a:t> по всяк час, у будь-</a:t>
            </a:r>
            <a:r>
              <a:rPr lang="ru-RU" i="1" dirty="0" err="1">
                <a:latin typeface="Book Antiqua" pitchFamily="18" charset="0"/>
              </a:rPr>
              <a:t>якій</a:t>
            </a:r>
            <a:r>
              <a:rPr lang="ru-RU" i="1" dirty="0">
                <a:latin typeface="Book Antiqua" pitchFamily="18" charset="0"/>
              </a:rPr>
              <a:t> </a:t>
            </a:r>
            <a:r>
              <a:rPr lang="ru-RU" i="1" dirty="0" err="1">
                <a:latin typeface="Book Antiqua" pitchFamily="18" charset="0"/>
              </a:rPr>
              <a:t>діяльності</a:t>
            </a:r>
            <a:r>
              <a:rPr lang="ru-RU" i="1" dirty="0">
                <a:latin typeface="Book Antiqua" pitchFamily="18" charset="0"/>
              </a:rPr>
              <a:t>, то й </a:t>
            </a:r>
            <a:r>
              <a:rPr lang="ru-RU" i="1" dirty="0" err="1">
                <a:latin typeface="Book Antiqua" pitchFamily="18" charset="0"/>
              </a:rPr>
              <a:t>формування</a:t>
            </a:r>
            <a:r>
              <a:rPr lang="ru-RU" i="1" dirty="0">
                <a:latin typeface="Book Antiqua" pitchFamily="18" charset="0"/>
              </a:rPr>
              <a:t> </a:t>
            </a:r>
            <a:r>
              <a:rPr lang="ru-RU" i="1" dirty="0" err="1">
                <a:latin typeface="Book Antiqua" pitchFamily="18" charset="0"/>
              </a:rPr>
              <a:t>їх</a:t>
            </a:r>
            <a:r>
              <a:rPr lang="ru-RU" i="1" dirty="0">
                <a:latin typeface="Book Antiqua" pitchFamily="18" charset="0"/>
              </a:rPr>
              <a:t> </a:t>
            </a:r>
            <a:r>
              <a:rPr lang="ru-RU" i="1" dirty="0" err="1">
                <a:latin typeface="Book Antiqua" pitchFamily="18" charset="0"/>
              </a:rPr>
              <a:t>відбувається</a:t>
            </a:r>
            <a:r>
              <a:rPr lang="ru-RU" i="1" dirty="0">
                <a:latin typeface="Book Antiqua" pitchFamily="18" charset="0"/>
              </a:rPr>
              <a:t> </a:t>
            </a:r>
            <a:r>
              <a:rPr lang="ru-RU" i="1" dirty="0" err="1">
                <a:latin typeface="Book Antiqua" pitchFamily="18" charset="0"/>
              </a:rPr>
              <a:t>щодня</a:t>
            </a:r>
            <a:r>
              <a:rPr lang="ru-RU" i="1" dirty="0">
                <a:latin typeface="Book Antiqua" pitchFamily="18" charset="0"/>
              </a:rPr>
              <a:t> у </a:t>
            </a:r>
            <a:r>
              <a:rPr lang="ru-RU" i="1" dirty="0" err="1">
                <a:latin typeface="Book Antiqua" pitchFamily="18" charset="0"/>
              </a:rPr>
              <a:t>різних</a:t>
            </a:r>
            <a:r>
              <a:rPr lang="ru-RU" i="1" dirty="0">
                <a:latin typeface="Book Antiqua" pitchFamily="18" charset="0"/>
              </a:rPr>
              <a:t> формах, за </a:t>
            </a:r>
            <a:r>
              <a:rPr lang="ru-RU" i="1" dirty="0" err="1">
                <a:latin typeface="Book Antiqua" pitchFamily="18" charset="0"/>
              </a:rPr>
              <a:t>допомогою</a:t>
            </a:r>
            <a:r>
              <a:rPr lang="ru-RU" i="1" dirty="0">
                <a:latin typeface="Book Antiqua" pitchFamily="18" charset="0"/>
              </a:rPr>
              <a:t> </a:t>
            </a:r>
            <a:r>
              <a:rPr lang="ru-RU" i="1" dirty="0" err="1">
                <a:latin typeface="Book Antiqua" pitchFamily="18" charset="0"/>
              </a:rPr>
              <a:t>різних</a:t>
            </a:r>
            <a:r>
              <a:rPr lang="ru-RU" i="1" dirty="0">
                <a:latin typeface="Book Antiqua" pitchFamily="18" charset="0"/>
              </a:rPr>
              <a:t> </a:t>
            </a:r>
            <a:r>
              <a:rPr lang="ru-RU" i="1" dirty="0" err="1">
                <a:latin typeface="Book Antiqua" pitchFamily="18" charset="0"/>
              </a:rPr>
              <a:t>методів</a:t>
            </a:r>
            <a:r>
              <a:rPr lang="ru-RU" i="1" dirty="0">
                <a:latin typeface="Book Antiqua" pitchFamily="18" charset="0"/>
              </a:rPr>
              <a:t>, </a:t>
            </a:r>
            <a:r>
              <a:rPr lang="ru-RU" i="1" dirty="0" err="1">
                <a:latin typeface="Book Antiqua" pitchFamily="18" charset="0"/>
              </a:rPr>
              <a:t>прийомів</a:t>
            </a:r>
            <a:r>
              <a:rPr lang="ru-RU" i="1" dirty="0">
                <a:latin typeface="Book Antiqua" pitchFamily="18" charset="0"/>
              </a:rPr>
              <a:t> і </a:t>
            </a:r>
            <a:r>
              <a:rPr lang="ru-RU" i="1" dirty="0" err="1">
                <a:latin typeface="Book Antiqua" pitchFamily="18" charset="0"/>
              </a:rPr>
              <a:t>засобів</a:t>
            </a:r>
            <a:r>
              <a:rPr lang="ru-RU" i="1" dirty="0">
                <a:latin typeface="Book Antiqua" pitchFamily="18" charset="0"/>
              </a:rPr>
              <a:t>.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8406" r="761"/>
          <a:stretch/>
        </p:blipFill>
        <p:spPr>
          <a:xfrm>
            <a:off x="1300402" y="3794054"/>
            <a:ext cx="2983565" cy="183981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544" t="19855" r="24783"/>
          <a:stretch/>
        </p:blipFill>
        <p:spPr>
          <a:xfrm>
            <a:off x="4567943" y="3683535"/>
            <a:ext cx="1703087" cy="206084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790844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187624" y="1124744"/>
            <a:ext cx="727280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 </a:t>
            </a:r>
            <a:r>
              <a:rPr lang="ru-RU" b="1" i="1" dirty="0" err="1">
                <a:latin typeface="Book Antiqua" pitchFamily="18" charset="0"/>
              </a:rPr>
              <a:t>Просторово-розвивальне</a:t>
            </a:r>
            <a:r>
              <a:rPr lang="ru-RU" b="1" i="1" dirty="0">
                <a:latin typeface="Book Antiqua" pitchFamily="18" charset="0"/>
              </a:rPr>
              <a:t> </a:t>
            </a:r>
            <a:r>
              <a:rPr lang="ru-RU" b="1" i="1" dirty="0" err="1">
                <a:latin typeface="Book Antiqua" pitchFamily="18" charset="0"/>
              </a:rPr>
              <a:t>ігрове</a:t>
            </a:r>
            <a:r>
              <a:rPr lang="ru-RU" b="1" i="1" dirty="0">
                <a:latin typeface="Book Antiqua" pitchFamily="18" charset="0"/>
              </a:rPr>
              <a:t> </a:t>
            </a:r>
            <a:r>
              <a:rPr lang="ru-RU" b="1" i="1" dirty="0" err="1">
                <a:latin typeface="Book Antiqua" pitchFamily="18" charset="0"/>
              </a:rPr>
              <a:t>середовище</a:t>
            </a:r>
            <a:endParaRPr lang="ru-RU" i="1" dirty="0">
              <a:latin typeface="Book Antiqua" pitchFamily="18" charset="0"/>
            </a:endParaRPr>
          </a:p>
          <a:p>
            <a:r>
              <a:rPr lang="ru-RU" i="1" dirty="0" err="1">
                <a:latin typeface="Book Antiqua" pitchFamily="18" charset="0"/>
              </a:rPr>
              <a:t>Щоб</a:t>
            </a:r>
            <a:r>
              <a:rPr lang="ru-RU" i="1" dirty="0">
                <a:latin typeface="Book Antiqua" pitchFamily="18" charset="0"/>
              </a:rPr>
              <a:t> </a:t>
            </a:r>
            <a:r>
              <a:rPr lang="ru-RU" i="1" dirty="0" err="1">
                <a:latin typeface="Book Antiqua" pitchFamily="18" charset="0"/>
              </a:rPr>
              <a:t>стимулювати</a:t>
            </a:r>
            <a:r>
              <a:rPr lang="ru-RU" i="1" dirty="0">
                <a:latin typeface="Book Antiqua" pitchFamily="18" charset="0"/>
              </a:rPr>
              <a:t> </a:t>
            </a:r>
            <a:r>
              <a:rPr lang="ru-RU" i="1" dirty="0" err="1">
                <a:latin typeface="Book Antiqua" pitchFamily="18" charset="0"/>
              </a:rPr>
              <a:t>пізнавальну</a:t>
            </a:r>
            <a:r>
              <a:rPr lang="ru-RU" i="1" dirty="0">
                <a:latin typeface="Book Antiqua" pitchFamily="18" charset="0"/>
              </a:rPr>
              <a:t> </a:t>
            </a:r>
            <a:r>
              <a:rPr lang="ru-RU" i="1" dirty="0" err="1">
                <a:latin typeface="Book Antiqua" pitchFamily="18" charset="0"/>
              </a:rPr>
              <a:t>активність</a:t>
            </a:r>
            <a:r>
              <a:rPr lang="ru-RU" i="1" dirty="0">
                <a:latin typeface="Book Antiqua" pitchFamily="18" charset="0"/>
              </a:rPr>
              <a:t> </a:t>
            </a:r>
            <a:r>
              <a:rPr lang="ru-RU" i="1" dirty="0" err="1">
                <a:latin typeface="Book Antiqua" pitchFamily="18" charset="0"/>
              </a:rPr>
              <a:t>дітей</a:t>
            </a:r>
            <a:r>
              <a:rPr lang="ru-RU" i="1" dirty="0">
                <a:latin typeface="Book Antiqua" pitchFamily="18" charset="0"/>
              </a:rPr>
              <a:t>, </a:t>
            </a:r>
            <a:r>
              <a:rPr lang="ru-RU" i="1" dirty="0" err="1" smtClean="0">
                <a:latin typeface="Book Antiqua" pitchFamily="18" charset="0"/>
              </a:rPr>
              <a:t>насичую</a:t>
            </a:r>
            <a:r>
              <a:rPr lang="ru-RU" i="1" dirty="0" smtClean="0">
                <a:latin typeface="Book Antiqua" pitchFamily="18" charset="0"/>
              </a:rPr>
              <a:t> </a:t>
            </a:r>
            <a:r>
              <a:rPr lang="ru-RU" i="1" dirty="0" err="1">
                <a:latin typeface="Book Antiqua" pitchFamily="18" charset="0"/>
              </a:rPr>
              <a:t>ігрове</a:t>
            </a:r>
            <a:r>
              <a:rPr lang="ru-RU" i="1" dirty="0">
                <a:latin typeface="Book Antiqua" pitchFamily="18" charset="0"/>
              </a:rPr>
              <a:t> </a:t>
            </a:r>
            <a:r>
              <a:rPr lang="ru-RU" i="1" dirty="0" err="1">
                <a:latin typeface="Book Antiqua" pitchFamily="18" charset="0"/>
              </a:rPr>
              <a:t>середовище</a:t>
            </a:r>
            <a:r>
              <a:rPr lang="ru-RU" i="1" dirty="0">
                <a:latin typeface="Book Antiqua" pitchFamily="18" charset="0"/>
              </a:rPr>
              <a:t> </a:t>
            </a:r>
            <a:r>
              <a:rPr lang="ru-RU" i="1" dirty="0" err="1">
                <a:latin typeface="Book Antiqua" pitchFamily="18" charset="0"/>
              </a:rPr>
              <a:t>різними</a:t>
            </a:r>
            <a:r>
              <a:rPr lang="ru-RU" i="1" dirty="0">
                <a:latin typeface="Book Antiqua" pitchFamily="18" charset="0"/>
              </a:rPr>
              <a:t> дидактично-</a:t>
            </a:r>
            <a:r>
              <a:rPr lang="ru-RU" i="1" dirty="0" err="1">
                <a:latin typeface="Book Antiqua" pitchFamily="18" charset="0"/>
              </a:rPr>
              <a:t>ігровими</a:t>
            </a:r>
            <a:r>
              <a:rPr lang="ru-RU" i="1" dirty="0">
                <a:latin typeface="Book Antiqua" pitchFamily="18" charset="0"/>
              </a:rPr>
              <a:t> </a:t>
            </a:r>
            <a:r>
              <a:rPr lang="ru-RU" i="1" dirty="0" err="1">
                <a:latin typeface="Book Antiqua" pitchFamily="18" charset="0"/>
              </a:rPr>
              <a:t>посібниками</a:t>
            </a:r>
            <a:r>
              <a:rPr lang="ru-RU" i="1" dirty="0">
                <a:latin typeface="Book Antiqua" pitchFamily="18" charset="0"/>
              </a:rPr>
              <a:t> з основ </a:t>
            </a:r>
            <a:r>
              <a:rPr lang="ru-RU" i="1" dirty="0" err="1">
                <a:latin typeface="Book Antiqua" pitchFamily="18" charset="0"/>
              </a:rPr>
              <a:t>безпеки</a:t>
            </a:r>
            <a:r>
              <a:rPr lang="ru-RU" i="1" dirty="0">
                <a:latin typeface="Book Antiqua" pitchFamily="18" charset="0"/>
              </a:rPr>
              <a:t>: «</a:t>
            </a:r>
            <a:r>
              <a:rPr lang="ru-RU" i="1" dirty="0" err="1">
                <a:latin typeface="Book Antiqua" pitchFamily="18" charset="0"/>
              </a:rPr>
              <a:t>Небезпечні</a:t>
            </a:r>
            <a:r>
              <a:rPr lang="ru-RU" i="1" dirty="0">
                <a:latin typeface="Book Antiqua" pitchFamily="18" charset="0"/>
              </a:rPr>
              <a:t> </a:t>
            </a:r>
            <a:r>
              <a:rPr lang="ru-RU" i="1" dirty="0" err="1">
                <a:latin typeface="Book Antiqua" pitchFamily="18" charset="0"/>
              </a:rPr>
              <a:t>предмети</a:t>
            </a:r>
            <a:r>
              <a:rPr lang="ru-RU" i="1" dirty="0">
                <a:latin typeface="Book Antiqua" pitchFamily="18" charset="0"/>
              </a:rPr>
              <a:t> в </a:t>
            </a:r>
            <a:r>
              <a:rPr lang="ru-RU" i="1" dirty="0" err="1">
                <a:latin typeface="Book Antiqua" pitchFamily="18" charset="0"/>
              </a:rPr>
              <a:t>будинку</a:t>
            </a:r>
            <a:r>
              <a:rPr lang="ru-RU" i="1" dirty="0">
                <a:latin typeface="Book Antiqua" pitchFamily="18" charset="0"/>
              </a:rPr>
              <a:t>», «</a:t>
            </a:r>
            <a:r>
              <a:rPr lang="ru-RU" i="1" dirty="0" err="1">
                <a:latin typeface="Book Antiqua" pitchFamily="18" charset="0"/>
              </a:rPr>
              <a:t>Професія-пожежник</a:t>
            </a:r>
            <a:r>
              <a:rPr lang="ru-RU" i="1" dirty="0">
                <a:latin typeface="Book Antiqua" pitchFamily="18" charset="0"/>
              </a:rPr>
              <a:t>», «</a:t>
            </a:r>
            <a:r>
              <a:rPr lang="ru-RU" i="1" dirty="0" err="1">
                <a:latin typeface="Book Antiqua" pitchFamily="18" charset="0"/>
              </a:rPr>
              <a:t>Добрі</a:t>
            </a:r>
            <a:r>
              <a:rPr lang="ru-RU" i="1" dirty="0">
                <a:latin typeface="Book Antiqua" pitchFamily="18" charset="0"/>
              </a:rPr>
              <a:t> й </a:t>
            </a:r>
            <a:r>
              <a:rPr lang="ru-RU" i="1" dirty="0" err="1">
                <a:latin typeface="Book Antiqua" pitchFamily="18" charset="0"/>
              </a:rPr>
              <a:t>погані</a:t>
            </a:r>
            <a:r>
              <a:rPr lang="ru-RU" i="1" dirty="0">
                <a:latin typeface="Book Antiqua" pitchFamily="18" charset="0"/>
              </a:rPr>
              <a:t> </a:t>
            </a:r>
            <a:r>
              <a:rPr lang="ru-RU" i="1" dirty="0" err="1">
                <a:latin typeface="Book Antiqua" pitchFamily="18" charset="0"/>
              </a:rPr>
              <a:t>вчинки</a:t>
            </a:r>
            <a:r>
              <a:rPr lang="ru-RU" i="1" dirty="0">
                <a:latin typeface="Book Antiqua" pitchFamily="18" charset="0"/>
              </a:rPr>
              <a:t>», «</a:t>
            </a:r>
            <a:r>
              <a:rPr lang="ru-RU" i="1" dirty="0" err="1">
                <a:latin typeface="Book Antiqua" pitchFamily="18" charset="0"/>
              </a:rPr>
              <a:t>Рятувальні</a:t>
            </a:r>
            <a:r>
              <a:rPr lang="ru-RU" i="1" dirty="0">
                <a:latin typeface="Book Antiqua" pitchFamily="18" charset="0"/>
              </a:rPr>
              <a:t> </a:t>
            </a:r>
            <a:r>
              <a:rPr lang="ru-RU" i="1" dirty="0" err="1">
                <a:latin typeface="Book Antiqua" pitchFamily="18" charset="0"/>
              </a:rPr>
              <a:t>служби</a:t>
            </a:r>
            <a:r>
              <a:rPr lang="ru-RU" i="1" dirty="0">
                <a:latin typeface="Book Antiqua" pitchFamily="18" charset="0"/>
              </a:rPr>
              <a:t>», «</a:t>
            </a:r>
            <a:r>
              <a:rPr lang="ru-RU" i="1" dirty="0" err="1">
                <a:latin typeface="Book Antiqua" pitchFamily="18" charset="0"/>
              </a:rPr>
              <a:t>Горить</a:t>
            </a:r>
            <a:r>
              <a:rPr lang="ru-RU" i="1" dirty="0">
                <a:latin typeface="Book Antiqua" pitchFamily="18" charset="0"/>
              </a:rPr>
              <a:t> — не </a:t>
            </a:r>
            <a:r>
              <a:rPr lang="ru-RU" i="1" dirty="0" err="1">
                <a:latin typeface="Book Antiqua" pitchFamily="18" charset="0"/>
              </a:rPr>
              <a:t>горить</a:t>
            </a:r>
            <a:r>
              <a:rPr lang="ru-RU" i="1" dirty="0">
                <a:latin typeface="Book Antiqua" pitchFamily="18" charset="0"/>
              </a:rPr>
              <a:t>»; </a:t>
            </a:r>
            <a:r>
              <a:rPr lang="ru-RU" i="1" dirty="0" err="1">
                <a:latin typeface="Book Antiqua" pitchFamily="18" charset="0"/>
              </a:rPr>
              <a:t>дитячими</a:t>
            </a:r>
            <a:r>
              <a:rPr lang="ru-RU" i="1" dirty="0">
                <a:latin typeface="Book Antiqua" pitchFamily="18" charset="0"/>
              </a:rPr>
              <a:t> </a:t>
            </a:r>
            <a:r>
              <a:rPr lang="ru-RU" i="1" dirty="0" err="1">
                <a:latin typeface="Book Antiqua" pitchFamily="18" charset="0"/>
              </a:rPr>
              <a:t>малюнками</a:t>
            </a:r>
            <a:r>
              <a:rPr lang="ru-RU" i="1" dirty="0">
                <a:latin typeface="Book Antiqua" pitchFamily="18" charset="0"/>
              </a:rPr>
              <a:t>, </a:t>
            </a:r>
            <a:r>
              <a:rPr lang="ru-RU" i="1" dirty="0" err="1">
                <a:latin typeface="Book Antiqua" pitchFamily="18" charset="0"/>
              </a:rPr>
              <a:t>настільними</a:t>
            </a:r>
            <a:r>
              <a:rPr lang="ru-RU" i="1" dirty="0">
                <a:latin typeface="Book Antiqua" pitchFamily="18" charset="0"/>
              </a:rPr>
              <a:t> </a:t>
            </a:r>
            <a:r>
              <a:rPr lang="ru-RU" i="1" dirty="0" err="1">
                <a:latin typeface="Book Antiqua" pitchFamily="18" charset="0"/>
              </a:rPr>
              <a:t>іграми</a:t>
            </a:r>
            <a:r>
              <a:rPr lang="ru-RU" i="1" dirty="0">
                <a:latin typeface="Book Antiqua" pitchFamily="18" charset="0"/>
              </a:rPr>
              <a:t>, наборами </a:t>
            </a:r>
            <a:r>
              <a:rPr lang="ru-RU" i="1" dirty="0" err="1">
                <a:latin typeface="Book Antiqua" pitchFamily="18" charset="0"/>
              </a:rPr>
              <a:t>ілюстрацій</a:t>
            </a:r>
            <a:r>
              <a:rPr lang="ru-RU" i="1" dirty="0">
                <a:latin typeface="Book Antiqua" pitchFamily="18" charset="0"/>
              </a:rPr>
              <a:t>, </a:t>
            </a:r>
            <a:r>
              <a:rPr lang="ru-RU" i="1" dirty="0" err="1">
                <a:latin typeface="Book Antiqua" pitchFamily="18" charset="0"/>
              </a:rPr>
              <a:t>карток</a:t>
            </a:r>
            <a:r>
              <a:rPr lang="ru-RU" i="1" dirty="0">
                <a:latin typeface="Book Antiqua" pitchFamily="18" charset="0"/>
              </a:rPr>
              <a:t>, </a:t>
            </a:r>
            <a:r>
              <a:rPr lang="ru-RU" i="1" dirty="0" err="1">
                <a:latin typeface="Book Antiqua" pitchFamily="18" charset="0"/>
              </a:rPr>
              <a:t>різними</a:t>
            </a:r>
            <a:r>
              <a:rPr lang="ru-RU" i="1" dirty="0">
                <a:latin typeface="Book Antiqua" pitchFamily="18" charset="0"/>
              </a:rPr>
              <a:t> видами </a:t>
            </a:r>
            <a:r>
              <a:rPr lang="ru-RU" i="1" dirty="0" err="1">
                <a:latin typeface="Book Antiqua" pitchFamily="18" charset="0"/>
              </a:rPr>
              <a:t>театрів</a:t>
            </a:r>
            <a:r>
              <a:rPr lang="ru-RU" i="1" dirty="0">
                <a:latin typeface="Book Antiqua" pitchFamily="18" charset="0"/>
              </a:rPr>
              <a:t>, </a:t>
            </a:r>
            <a:r>
              <a:rPr lang="ru-RU" i="1" dirty="0" err="1">
                <a:latin typeface="Book Antiqua" pitchFamily="18" charset="0"/>
              </a:rPr>
              <a:t>художньою</a:t>
            </a:r>
            <a:r>
              <a:rPr lang="ru-RU" i="1" dirty="0">
                <a:latin typeface="Book Antiqua" pitchFamily="18" charset="0"/>
              </a:rPr>
              <a:t> </a:t>
            </a:r>
            <a:r>
              <a:rPr lang="ru-RU" i="1" dirty="0" err="1">
                <a:latin typeface="Book Antiqua" pitchFamily="18" charset="0"/>
              </a:rPr>
              <a:t>літературою</a:t>
            </a:r>
            <a:r>
              <a:rPr lang="ru-RU" i="1" dirty="0">
                <a:latin typeface="Book Antiqua" pitchFamily="18" charset="0"/>
              </a:rPr>
              <a:t>, атрибутами до сюжетно-</a:t>
            </a:r>
            <a:r>
              <a:rPr lang="ru-RU" i="1" dirty="0" err="1">
                <a:latin typeface="Book Antiqua" pitchFamily="18" charset="0"/>
              </a:rPr>
              <a:t>рольових</a:t>
            </a:r>
            <a:r>
              <a:rPr lang="ru-RU" i="1" dirty="0">
                <a:latin typeface="Book Antiqua" pitchFamily="18" charset="0"/>
              </a:rPr>
              <a:t> </a:t>
            </a:r>
            <a:r>
              <a:rPr lang="ru-RU" i="1" dirty="0" err="1">
                <a:latin typeface="Book Antiqua" pitchFamily="18" charset="0"/>
              </a:rPr>
              <a:t>ігор</a:t>
            </a:r>
            <a:r>
              <a:rPr lang="ru-RU" i="1" dirty="0">
                <a:latin typeface="Book Antiqua" pitchFamily="18" charset="0"/>
              </a:rPr>
              <a:t> </a:t>
            </a:r>
            <a:r>
              <a:rPr lang="ru-RU" i="1" dirty="0" err="1">
                <a:latin typeface="Book Antiqua" pitchFamily="18" charset="0"/>
              </a:rPr>
              <a:t>тощо</a:t>
            </a:r>
            <a:r>
              <a:rPr lang="ru-RU" i="1" dirty="0">
                <a:latin typeface="Book Antiqua" pitchFamily="18" charset="0"/>
              </a:rPr>
              <a:t>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3861048"/>
            <a:ext cx="2555776" cy="191683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8695" r="16522"/>
          <a:stretch/>
        </p:blipFill>
        <p:spPr>
          <a:xfrm>
            <a:off x="3741662" y="3861048"/>
            <a:ext cx="2649936" cy="193569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954659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187624" y="1196752"/>
            <a:ext cx="7344816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>
                <a:latin typeface="Book Antiqua" pitchFamily="18" charset="0"/>
              </a:rPr>
              <a:t>Позитивно-</a:t>
            </a:r>
            <a:r>
              <a:rPr lang="ru-RU" b="1" i="1" dirty="0" err="1">
                <a:latin typeface="Book Antiqua" pitchFamily="18" charset="0"/>
              </a:rPr>
              <a:t>емоційне</a:t>
            </a:r>
            <a:r>
              <a:rPr lang="ru-RU" b="1" i="1" dirty="0">
                <a:latin typeface="Book Antiqua" pitchFamily="18" charset="0"/>
              </a:rPr>
              <a:t> </a:t>
            </a:r>
            <a:r>
              <a:rPr lang="ru-RU" b="1" i="1" dirty="0" err="1">
                <a:latin typeface="Book Antiqua" pitchFamily="18" charset="0"/>
              </a:rPr>
              <a:t>середовище</a:t>
            </a:r>
            <a:endParaRPr lang="ru-RU" i="1" dirty="0">
              <a:latin typeface="Book Antiqua" pitchFamily="18" charset="0"/>
            </a:endParaRPr>
          </a:p>
          <a:p>
            <a:r>
              <a:rPr lang="ru-RU" i="1" dirty="0" err="1">
                <a:latin typeface="Book Antiqua" pitchFamily="18" charset="0"/>
              </a:rPr>
              <a:t>Безпека</a:t>
            </a:r>
            <a:r>
              <a:rPr lang="ru-RU" i="1" dirty="0">
                <a:latin typeface="Book Antiqua" pitchFamily="18" charset="0"/>
              </a:rPr>
              <a:t> </a:t>
            </a:r>
            <a:r>
              <a:rPr lang="ru-RU" i="1" dirty="0" err="1">
                <a:latin typeface="Book Antiqua" pitchFamily="18" charset="0"/>
              </a:rPr>
              <a:t>дитини</a:t>
            </a:r>
            <a:r>
              <a:rPr lang="ru-RU" i="1" dirty="0">
                <a:latin typeface="Book Antiqua" pitchFamily="18" charset="0"/>
              </a:rPr>
              <a:t> </a:t>
            </a:r>
            <a:r>
              <a:rPr lang="ru-RU" i="1" dirty="0" err="1">
                <a:latin typeface="Book Antiqua" pitchFamily="18" charset="0"/>
              </a:rPr>
              <a:t>стосується</a:t>
            </a:r>
            <a:r>
              <a:rPr lang="ru-RU" i="1" dirty="0">
                <a:latin typeface="Book Antiqua" pitchFamily="18" charset="0"/>
              </a:rPr>
              <a:t> і </a:t>
            </a:r>
            <a:r>
              <a:rPr lang="ru-RU" i="1" dirty="0" err="1">
                <a:latin typeface="Book Antiqua" pitchFamily="18" charset="0"/>
              </a:rPr>
              <a:t>взаємин</a:t>
            </a:r>
            <a:r>
              <a:rPr lang="ru-RU" i="1" dirty="0">
                <a:latin typeface="Book Antiqua" pitchFamily="18" charset="0"/>
              </a:rPr>
              <a:t> </a:t>
            </a:r>
            <a:r>
              <a:rPr lang="ru-RU" i="1" dirty="0" err="1">
                <a:latin typeface="Book Antiqua" pitchFamily="18" charset="0"/>
              </a:rPr>
              <a:t>між</a:t>
            </a:r>
            <a:r>
              <a:rPr lang="ru-RU" i="1" dirty="0">
                <a:latin typeface="Book Antiqua" pitchFamily="18" charset="0"/>
              </a:rPr>
              <a:t> </a:t>
            </a:r>
            <a:r>
              <a:rPr lang="ru-RU" i="1" dirty="0" err="1">
                <a:latin typeface="Book Antiqua" pitchFamily="18" charset="0"/>
              </a:rPr>
              <a:t>дітьми</a:t>
            </a:r>
            <a:r>
              <a:rPr lang="ru-RU" i="1" dirty="0">
                <a:latin typeface="Book Antiqua" pitchFamily="18" charset="0"/>
              </a:rPr>
              <a:t>, </a:t>
            </a:r>
            <a:r>
              <a:rPr lang="ru-RU" i="1" dirty="0" err="1">
                <a:latin typeface="Book Antiqua" pitchFamily="18" charset="0"/>
              </a:rPr>
              <a:t>дорослими</a:t>
            </a:r>
            <a:r>
              <a:rPr lang="ru-RU" i="1" dirty="0">
                <a:latin typeface="Book Antiqua" pitchFamily="18" charset="0"/>
              </a:rPr>
              <a:t>, батьками, </a:t>
            </a:r>
            <a:r>
              <a:rPr lang="ru-RU" i="1" dirty="0" err="1">
                <a:latin typeface="Book Antiqua" pitchFamily="18" charset="0"/>
              </a:rPr>
              <a:t>що</a:t>
            </a:r>
            <a:r>
              <a:rPr lang="ru-RU" i="1" dirty="0">
                <a:latin typeface="Book Antiqua" pitchFamily="18" charset="0"/>
              </a:rPr>
              <a:t> </a:t>
            </a:r>
            <a:r>
              <a:rPr lang="ru-RU" i="1" dirty="0" err="1">
                <a:latin typeface="Book Antiqua" pitchFamily="18" charset="0"/>
              </a:rPr>
              <a:t>ґрунтується</a:t>
            </a:r>
            <a:r>
              <a:rPr lang="ru-RU" i="1" dirty="0">
                <a:latin typeface="Book Antiqua" pitchFamily="18" charset="0"/>
              </a:rPr>
              <a:t> на </a:t>
            </a:r>
            <a:r>
              <a:rPr lang="ru-RU" i="1" dirty="0" err="1">
                <a:latin typeface="Book Antiqua" pitchFamily="18" charset="0"/>
              </a:rPr>
              <a:t>любові</a:t>
            </a:r>
            <a:r>
              <a:rPr lang="ru-RU" i="1" dirty="0">
                <a:latin typeface="Book Antiqua" pitchFamily="18" charset="0"/>
              </a:rPr>
              <a:t>, </a:t>
            </a:r>
            <a:r>
              <a:rPr lang="ru-RU" i="1" dirty="0" err="1">
                <a:latin typeface="Book Antiqua" pitchFamily="18" charset="0"/>
              </a:rPr>
              <a:t>довірі</a:t>
            </a:r>
            <a:r>
              <a:rPr lang="ru-RU" i="1" dirty="0">
                <a:latin typeface="Book Antiqua" pitchFamily="18" charset="0"/>
              </a:rPr>
              <a:t> </a:t>
            </a:r>
            <a:r>
              <a:rPr lang="ru-RU" i="1" dirty="0" err="1">
                <a:latin typeface="Book Antiqua" pitchFamily="18" charset="0"/>
              </a:rPr>
              <a:t>одне</a:t>
            </a:r>
            <a:r>
              <a:rPr lang="ru-RU" i="1" dirty="0">
                <a:latin typeface="Book Antiqua" pitchFamily="18" charset="0"/>
              </a:rPr>
              <a:t> до одного. Тому </a:t>
            </a:r>
            <a:r>
              <a:rPr lang="ru-RU" i="1" dirty="0" smtClean="0">
                <a:latin typeface="Book Antiqua" pitchFamily="18" charset="0"/>
              </a:rPr>
              <a:t>у </a:t>
            </a:r>
            <a:r>
              <a:rPr lang="ru-RU" i="1" dirty="0" err="1">
                <a:latin typeface="Book Antiqua" pitchFamily="18" charset="0"/>
              </a:rPr>
              <a:t>кожній</a:t>
            </a:r>
            <a:r>
              <a:rPr lang="ru-RU" i="1" dirty="0">
                <a:latin typeface="Book Antiqua" pitchFamily="18" charset="0"/>
              </a:rPr>
              <a:t> </a:t>
            </a:r>
            <a:r>
              <a:rPr lang="ru-RU" i="1" dirty="0" err="1">
                <a:latin typeface="Book Antiqua" pitchFamily="18" charset="0"/>
              </a:rPr>
              <a:t>ситуації</a:t>
            </a:r>
            <a:r>
              <a:rPr lang="ru-RU" i="1" dirty="0">
                <a:latin typeface="Book Antiqua" pitchFamily="18" charset="0"/>
              </a:rPr>
              <a:t> </a:t>
            </a:r>
            <a:r>
              <a:rPr lang="ru-RU" i="1" dirty="0" err="1" smtClean="0">
                <a:latin typeface="Book Antiqua" pitchFamily="18" charset="0"/>
              </a:rPr>
              <a:t>показую</a:t>
            </a:r>
            <a:r>
              <a:rPr lang="ru-RU" i="1" dirty="0" smtClean="0">
                <a:latin typeface="Book Antiqua" pitchFamily="18" charset="0"/>
              </a:rPr>
              <a:t> </a:t>
            </a:r>
            <a:r>
              <a:rPr lang="ru-RU" i="1" dirty="0" err="1">
                <a:latin typeface="Book Antiqua" pitchFamily="18" charset="0"/>
              </a:rPr>
              <a:t>вихованцям</a:t>
            </a:r>
            <a:r>
              <a:rPr lang="ru-RU" i="1" dirty="0">
                <a:latin typeface="Book Antiqua" pitchFamily="18" charset="0"/>
              </a:rPr>
              <a:t> </a:t>
            </a:r>
            <a:r>
              <a:rPr lang="ru-RU" i="1" dirty="0" err="1">
                <a:latin typeface="Book Antiqua" pitchFamily="18" charset="0"/>
              </a:rPr>
              <a:t>наслідки</a:t>
            </a:r>
            <a:r>
              <a:rPr lang="ru-RU" i="1" dirty="0">
                <a:latin typeface="Book Antiqua" pitchFamily="18" charset="0"/>
              </a:rPr>
              <a:t> </a:t>
            </a:r>
            <a:r>
              <a:rPr lang="ru-RU" i="1" dirty="0" err="1">
                <a:latin typeface="Book Antiqua" pitchFamily="18" charset="0"/>
              </a:rPr>
              <a:t>їхньої</a:t>
            </a:r>
            <a:r>
              <a:rPr lang="ru-RU" i="1" dirty="0">
                <a:latin typeface="Book Antiqua" pitchFamily="18" charset="0"/>
              </a:rPr>
              <a:t> </a:t>
            </a:r>
            <a:r>
              <a:rPr lang="ru-RU" i="1" dirty="0" err="1">
                <a:latin typeface="Book Antiqua" pitchFamily="18" charset="0"/>
              </a:rPr>
              <a:t>неправильної</a:t>
            </a:r>
            <a:r>
              <a:rPr lang="ru-RU" i="1" dirty="0">
                <a:latin typeface="Book Antiqua" pitchFamily="18" charset="0"/>
              </a:rPr>
              <a:t> </a:t>
            </a:r>
            <a:r>
              <a:rPr lang="ru-RU" i="1" dirty="0" err="1">
                <a:latin typeface="Book Antiqua" pitchFamily="18" charset="0"/>
              </a:rPr>
              <a:t>поведінки</a:t>
            </a:r>
            <a:r>
              <a:rPr lang="ru-RU" i="1" dirty="0">
                <a:latin typeface="Book Antiqua" pitchFamily="18" charset="0"/>
              </a:rPr>
              <a:t>, </a:t>
            </a:r>
            <a:r>
              <a:rPr lang="ru-RU" i="1" dirty="0" err="1">
                <a:latin typeface="Book Antiqua" pitchFamily="18" charset="0"/>
              </a:rPr>
              <a:t>непродуманих</a:t>
            </a:r>
            <a:r>
              <a:rPr lang="ru-RU" i="1" dirty="0">
                <a:latin typeface="Book Antiqua" pitchFamily="18" charset="0"/>
              </a:rPr>
              <a:t> </a:t>
            </a:r>
            <a:r>
              <a:rPr lang="ru-RU" i="1" dirty="0" err="1">
                <a:latin typeface="Book Antiqua" pitchFamily="18" charset="0"/>
              </a:rPr>
              <a:t>вчинків</a:t>
            </a:r>
            <a:r>
              <a:rPr lang="ru-RU" i="1" dirty="0">
                <a:latin typeface="Book Antiqua" pitchFamily="18" charset="0"/>
              </a:rPr>
              <a:t>, </a:t>
            </a:r>
            <a:r>
              <a:rPr lang="ru-RU" i="1" dirty="0" err="1">
                <a:latin typeface="Book Antiqua" pitchFamily="18" charset="0"/>
              </a:rPr>
              <a:t>учити</a:t>
            </a:r>
            <a:r>
              <a:rPr lang="ru-RU" i="1" dirty="0">
                <a:latin typeface="Book Antiqua" pitchFamily="18" charset="0"/>
              </a:rPr>
              <a:t> </a:t>
            </a:r>
            <a:r>
              <a:rPr lang="ru-RU" i="1" dirty="0" err="1">
                <a:latin typeface="Book Antiqua" pitchFamily="18" charset="0"/>
              </a:rPr>
              <a:t>домовлятися</a:t>
            </a:r>
            <a:r>
              <a:rPr lang="ru-RU" i="1" dirty="0">
                <a:latin typeface="Book Antiqua" pitchFamily="18" charset="0"/>
              </a:rPr>
              <a:t>, </a:t>
            </a:r>
            <a:r>
              <a:rPr lang="ru-RU" i="1" dirty="0" err="1">
                <a:latin typeface="Book Antiqua" pitchFamily="18" charset="0"/>
              </a:rPr>
              <a:t>розуміти</a:t>
            </a:r>
            <a:r>
              <a:rPr lang="ru-RU" i="1" dirty="0">
                <a:latin typeface="Book Antiqua" pitchFamily="18" charset="0"/>
              </a:rPr>
              <a:t> й </a:t>
            </a:r>
            <a:r>
              <a:rPr lang="ru-RU" i="1" dirty="0" err="1">
                <a:latin typeface="Book Antiqua" pitchFamily="18" charset="0"/>
              </a:rPr>
              <a:t>поважатиінших</a:t>
            </a:r>
            <a:r>
              <a:rPr lang="ru-RU" i="1" dirty="0">
                <a:latin typeface="Book Antiqua" pitchFamily="18" charset="0"/>
              </a:rPr>
              <a:t>. </a:t>
            </a:r>
            <a:r>
              <a:rPr lang="ru-RU" i="1" dirty="0" err="1" smtClean="0">
                <a:latin typeface="Book Antiqua" pitchFamily="18" charset="0"/>
              </a:rPr>
              <a:t>Також</a:t>
            </a:r>
            <a:r>
              <a:rPr lang="ru-RU" i="1" dirty="0" smtClean="0">
                <a:latin typeface="Book Antiqua" pitchFamily="18" charset="0"/>
              </a:rPr>
              <a:t> </a:t>
            </a:r>
            <a:r>
              <a:rPr lang="ru-RU" i="1" dirty="0" err="1" smtClean="0">
                <a:latin typeface="Book Antiqua" pitchFamily="18" charset="0"/>
              </a:rPr>
              <a:t>використовую</a:t>
            </a:r>
            <a:r>
              <a:rPr lang="ru-RU" i="1" dirty="0" smtClean="0">
                <a:latin typeface="Book Antiqua" pitchFamily="18" charset="0"/>
              </a:rPr>
              <a:t> </a:t>
            </a:r>
            <a:r>
              <a:rPr lang="ru-RU" i="1" dirty="0" err="1">
                <a:latin typeface="Book Antiqua" pitchFamily="18" charset="0"/>
              </a:rPr>
              <a:t>кожну</a:t>
            </a:r>
            <a:r>
              <a:rPr lang="ru-RU" i="1" dirty="0">
                <a:latin typeface="Book Antiqua" pitchFamily="18" charset="0"/>
              </a:rPr>
              <a:t> </a:t>
            </a:r>
            <a:r>
              <a:rPr lang="ru-RU" i="1" dirty="0" err="1">
                <a:latin typeface="Book Antiqua" pitchFamily="18" charset="0"/>
              </a:rPr>
              <a:t>можливість</a:t>
            </a:r>
            <a:r>
              <a:rPr lang="ru-RU" i="1" dirty="0">
                <a:latin typeface="Book Antiqua" pitchFamily="18" charset="0"/>
              </a:rPr>
              <a:t>, </a:t>
            </a:r>
            <a:r>
              <a:rPr lang="ru-RU" i="1" dirty="0" err="1">
                <a:latin typeface="Book Antiqua" pitchFamily="18" charset="0"/>
              </a:rPr>
              <a:t>щоб</a:t>
            </a:r>
            <a:r>
              <a:rPr lang="ru-RU" i="1" dirty="0">
                <a:latin typeface="Book Antiqua" pitchFamily="18" charset="0"/>
              </a:rPr>
              <a:t> </a:t>
            </a:r>
            <a:r>
              <a:rPr lang="ru-RU" i="1" dirty="0" err="1">
                <a:latin typeface="Book Antiqua" pitchFamily="18" charset="0"/>
              </a:rPr>
              <a:t>похвалити</a:t>
            </a:r>
            <a:r>
              <a:rPr lang="ru-RU" i="1" dirty="0">
                <a:latin typeface="Book Antiqua" pitchFamily="18" charset="0"/>
              </a:rPr>
              <a:t> </a:t>
            </a:r>
            <a:r>
              <a:rPr lang="ru-RU" i="1" dirty="0" err="1">
                <a:latin typeface="Book Antiqua" pitchFamily="18" charset="0"/>
              </a:rPr>
              <a:t>дітей</a:t>
            </a:r>
            <a:r>
              <a:rPr lang="ru-RU" i="1" dirty="0">
                <a:latin typeface="Book Antiqua" pitchFamily="18" charset="0"/>
              </a:rPr>
              <a:t> за </a:t>
            </a:r>
            <a:r>
              <a:rPr lang="ru-RU" i="1" dirty="0" err="1">
                <a:latin typeface="Book Antiqua" pitchFamily="18" charset="0"/>
              </a:rPr>
              <a:t>добрий</a:t>
            </a:r>
            <a:r>
              <a:rPr lang="ru-RU" i="1" dirty="0">
                <a:latin typeface="Book Antiqua" pitchFamily="18" charset="0"/>
              </a:rPr>
              <a:t> </a:t>
            </a:r>
            <a:r>
              <a:rPr lang="ru-RU" i="1" dirty="0" err="1">
                <a:latin typeface="Book Antiqua" pitchFamily="18" charset="0"/>
              </a:rPr>
              <a:t>вчинок</a:t>
            </a:r>
            <a:r>
              <a:rPr lang="ru-RU" i="1" dirty="0">
                <a:latin typeface="Book Antiqua" pitchFamily="18" charset="0"/>
              </a:rPr>
              <a:t>, </a:t>
            </a:r>
            <a:r>
              <a:rPr lang="ru-RU" i="1" dirty="0" err="1">
                <a:latin typeface="Book Antiqua" pitchFamily="18" charset="0"/>
              </a:rPr>
              <a:t>дотримання</a:t>
            </a:r>
            <a:r>
              <a:rPr lang="ru-RU" i="1" dirty="0">
                <a:latin typeface="Book Antiqua" pitchFamily="18" charset="0"/>
              </a:rPr>
              <a:t> норм.</a:t>
            </a:r>
          </a:p>
        </p:txBody>
      </p:sp>
    </p:spTree>
    <p:extLst>
      <p:ext uri="{BB962C8B-B14F-4D97-AF65-F5344CB8AC3E}">
        <p14:creationId xmlns:p14="http://schemas.microsoft.com/office/powerpoint/2010/main" val="291394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187624" y="1028343"/>
            <a:ext cx="7272808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>
                <a:latin typeface="Book Antiqua" pitchFamily="18" charset="0"/>
              </a:rPr>
              <a:t>Предметно-</a:t>
            </a:r>
            <a:r>
              <a:rPr lang="ru-RU" b="1" i="1" dirty="0" err="1">
                <a:latin typeface="Book Antiqua" pitchFamily="18" charset="0"/>
              </a:rPr>
              <a:t>ігрове</a:t>
            </a:r>
            <a:r>
              <a:rPr lang="ru-RU" b="1" i="1" dirty="0">
                <a:latin typeface="Book Antiqua" pitchFamily="18" charset="0"/>
              </a:rPr>
              <a:t> </a:t>
            </a:r>
            <a:r>
              <a:rPr lang="ru-RU" b="1" i="1" dirty="0" err="1">
                <a:latin typeface="Book Antiqua" pitchFamily="18" charset="0"/>
              </a:rPr>
              <a:t>середовище</a:t>
            </a:r>
            <a:endParaRPr lang="ru-RU" i="1" dirty="0">
              <a:latin typeface="Book Antiqua" pitchFamily="18" charset="0"/>
            </a:endParaRPr>
          </a:p>
          <a:p>
            <a:r>
              <a:rPr lang="ru-RU" i="1" dirty="0" err="1">
                <a:latin typeface="Book Antiqua" pitchFamily="18" charset="0"/>
              </a:rPr>
              <a:t>Навколишній</a:t>
            </a:r>
            <a:r>
              <a:rPr lang="ru-RU" i="1" dirty="0">
                <a:latin typeface="Book Antiqua" pitchFamily="18" charset="0"/>
              </a:rPr>
              <a:t> </a:t>
            </a:r>
            <a:r>
              <a:rPr lang="ru-RU" i="1" dirty="0" err="1">
                <a:latin typeface="Book Antiqua" pitchFamily="18" charset="0"/>
              </a:rPr>
              <a:t>світ</a:t>
            </a:r>
            <a:r>
              <a:rPr lang="ru-RU" i="1" dirty="0">
                <a:latin typeface="Book Antiqua" pitchFamily="18" charset="0"/>
              </a:rPr>
              <a:t> —  </a:t>
            </a:r>
            <a:r>
              <a:rPr lang="ru-RU" i="1" dirty="0" err="1">
                <a:latin typeface="Book Antiqua" pitchFamily="18" charset="0"/>
              </a:rPr>
              <a:t>надзвичайно</a:t>
            </a:r>
            <a:r>
              <a:rPr lang="ru-RU" i="1" dirty="0">
                <a:latin typeface="Book Antiqua" pitchFamily="18" charset="0"/>
              </a:rPr>
              <a:t> </a:t>
            </a:r>
            <a:r>
              <a:rPr lang="ru-RU" i="1" dirty="0" err="1">
                <a:latin typeface="Book Antiqua" pitchFamily="18" charset="0"/>
              </a:rPr>
              <a:t>різноманітний</a:t>
            </a:r>
            <a:r>
              <a:rPr lang="ru-RU" i="1" dirty="0">
                <a:latin typeface="Book Antiqua" pitchFamily="18" charset="0"/>
              </a:rPr>
              <a:t>, тому й </a:t>
            </a:r>
            <a:r>
              <a:rPr lang="ru-RU" i="1" dirty="0" err="1">
                <a:latin typeface="Book Antiqua" pitchFamily="18" charset="0"/>
              </a:rPr>
              <a:t>предмети</a:t>
            </a:r>
            <a:r>
              <a:rPr lang="ru-RU" i="1" dirty="0">
                <a:latin typeface="Book Antiqua" pitchFamily="18" charset="0"/>
              </a:rPr>
              <a:t>, </a:t>
            </a:r>
            <a:r>
              <a:rPr lang="ru-RU" i="1" dirty="0" err="1">
                <a:latin typeface="Book Antiqua" pitchFamily="18" charset="0"/>
              </a:rPr>
              <a:t>які</a:t>
            </a:r>
            <a:r>
              <a:rPr lang="ru-RU" i="1" dirty="0">
                <a:latin typeface="Book Antiqua" pitchFamily="18" charset="0"/>
              </a:rPr>
              <a:t> </a:t>
            </a:r>
            <a:r>
              <a:rPr lang="ru-RU" i="1" dirty="0" err="1">
                <a:latin typeface="Book Antiqua" pitchFamily="18" charset="0"/>
              </a:rPr>
              <a:t>оточують</a:t>
            </a:r>
            <a:r>
              <a:rPr lang="ru-RU" i="1" dirty="0">
                <a:latin typeface="Book Antiqua" pitchFamily="18" charset="0"/>
              </a:rPr>
              <a:t> </a:t>
            </a:r>
            <a:r>
              <a:rPr lang="ru-RU" i="1" dirty="0" err="1">
                <a:latin typeface="Book Antiqua" pitchFamily="18" charset="0"/>
              </a:rPr>
              <a:t>дитину</a:t>
            </a:r>
            <a:r>
              <a:rPr lang="ru-RU" i="1" dirty="0">
                <a:latin typeface="Book Antiqua" pitchFamily="18" charset="0"/>
              </a:rPr>
              <a:t>, </a:t>
            </a:r>
            <a:r>
              <a:rPr lang="ru-RU" i="1" dirty="0" err="1">
                <a:latin typeface="Book Antiqua" pitchFamily="18" charset="0"/>
              </a:rPr>
              <a:t>мають</a:t>
            </a:r>
            <a:r>
              <a:rPr lang="ru-RU" i="1" dirty="0">
                <a:latin typeface="Book Antiqua" pitchFamily="18" charset="0"/>
              </a:rPr>
              <a:t> </a:t>
            </a:r>
            <a:r>
              <a:rPr lang="ru-RU" i="1" dirty="0" err="1">
                <a:latin typeface="Book Antiqua" pitchFamily="18" charset="0"/>
              </a:rPr>
              <a:t>різнитися</a:t>
            </a:r>
            <a:r>
              <a:rPr lang="ru-RU" i="1" dirty="0">
                <a:latin typeface="Book Antiqua" pitchFamily="18" charset="0"/>
              </a:rPr>
              <a:t> </a:t>
            </a:r>
            <a:r>
              <a:rPr lang="ru-RU" i="1" dirty="0" err="1">
                <a:latin typeface="Book Antiqua" pitchFamily="18" charset="0"/>
              </a:rPr>
              <a:t>властивостями</a:t>
            </a:r>
            <a:r>
              <a:rPr lang="ru-RU" i="1" dirty="0">
                <a:latin typeface="Book Antiqua" pitchFamily="18" charset="0"/>
              </a:rPr>
              <a:t>, </a:t>
            </a:r>
            <a:r>
              <a:rPr lang="ru-RU" i="1" dirty="0" err="1">
                <a:latin typeface="Book Antiqua" pitchFamily="18" charset="0"/>
              </a:rPr>
              <a:t>якостями</a:t>
            </a:r>
            <a:r>
              <a:rPr lang="ru-RU" i="1" dirty="0">
                <a:latin typeface="Book Antiqua" pitchFamily="18" charset="0"/>
              </a:rPr>
              <a:t>, </a:t>
            </a:r>
            <a:r>
              <a:rPr lang="ru-RU" i="1" dirty="0" err="1">
                <a:latin typeface="Book Antiqua" pitchFamily="18" charset="0"/>
              </a:rPr>
              <a:t>функціями</a:t>
            </a:r>
            <a:r>
              <a:rPr lang="ru-RU" i="1" dirty="0">
                <a:latin typeface="Book Antiqua" pitchFamily="18" charset="0"/>
              </a:rPr>
              <a:t>. У </a:t>
            </a:r>
            <a:r>
              <a:rPr lang="ru-RU" i="1" dirty="0" err="1">
                <a:latin typeface="Book Antiqua" pitchFamily="18" charset="0"/>
              </a:rPr>
              <a:t>кожній</a:t>
            </a:r>
            <a:r>
              <a:rPr lang="ru-RU" i="1" dirty="0">
                <a:latin typeface="Book Antiqua" pitchFamily="18" charset="0"/>
              </a:rPr>
              <a:t> </a:t>
            </a:r>
            <a:r>
              <a:rPr lang="ru-RU" i="1" dirty="0" err="1">
                <a:latin typeface="Book Antiqua" pitchFamily="18" charset="0"/>
              </a:rPr>
              <a:t>групі</a:t>
            </a:r>
            <a:r>
              <a:rPr lang="ru-RU" i="1" dirty="0">
                <a:latin typeface="Book Antiqua" pitchFamily="18" charset="0"/>
              </a:rPr>
              <a:t>, як і у </a:t>
            </a:r>
            <a:r>
              <a:rPr lang="ru-RU" i="1" dirty="0" err="1">
                <a:latin typeface="Book Antiqua" pitchFamily="18" charset="0"/>
              </a:rPr>
              <a:t>квартирі</a:t>
            </a:r>
            <a:r>
              <a:rPr lang="ru-RU" i="1" dirty="0">
                <a:latin typeface="Book Antiqua" pitchFamily="18" charset="0"/>
              </a:rPr>
              <a:t>, є </a:t>
            </a:r>
            <a:r>
              <a:rPr lang="ru-RU" i="1" dirty="0" err="1">
                <a:latin typeface="Book Antiqua" pitchFamily="18" charset="0"/>
              </a:rPr>
              <a:t>предмети</a:t>
            </a:r>
            <a:r>
              <a:rPr lang="ru-RU" i="1" dirty="0">
                <a:latin typeface="Book Antiqua" pitchFamily="18" charset="0"/>
              </a:rPr>
              <a:t> та </a:t>
            </a:r>
            <a:r>
              <a:rPr lang="ru-RU" i="1" dirty="0" err="1">
                <a:latin typeface="Book Antiqua" pitchFamily="18" charset="0"/>
              </a:rPr>
              <a:t>побутова</a:t>
            </a:r>
            <a:r>
              <a:rPr lang="ru-RU" i="1" dirty="0">
                <a:latin typeface="Book Antiqua" pitchFamily="18" charset="0"/>
              </a:rPr>
              <a:t> </a:t>
            </a:r>
            <a:r>
              <a:rPr lang="ru-RU" i="1" dirty="0" err="1">
                <a:latin typeface="Book Antiqua" pitchFamily="18" charset="0"/>
              </a:rPr>
              <a:t>техніка</a:t>
            </a:r>
            <a:r>
              <a:rPr lang="ru-RU" i="1" dirty="0">
                <a:latin typeface="Book Antiqua" pitchFamily="18" charset="0"/>
              </a:rPr>
              <a:t>, </a:t>
            </a:r>
            <a:r>
              <a:rPr lang="ru-RU" i="1" dirty="0" err="1">
                <a:latin typeface="Book Antiqua" pitchFamily="18" charset="0"/>
              </a:rPr>
              <a:t>які</a:t>
            </a:r>
            <a:r>
              <a:rPr lang="ru-RU" i="1" dirty="0">
                <a:latin typeface="Book Antiqua" pitchFamily="18" charset="0"/>
              </a:rPr>
              <a:t> </a:t>
            </a:r>
            <a:r>
              <a:rPr lang="ru-RU" i="1" dirty="0" err="1">
                <a:latin typeface="Book Antiqua" pitchFamily="18" charset="0"/>
              </a:rPr>
              <a:t>можуть</a:t>
            </a:r>
            <a:r>
              <a:rPr lang="ru-RU" i="1" dirty="0">
                <a:latin typeface="Book Antiqua" pitchFamily="18" charset="0"/>
              </a:rPr>
              <a:t> бути </a:t>
            </a:r>
            <a:r>
              <a:rPr lang="ru-RU" i="1" dirty="0" err="1">
                <a:latin typeface="Book Antiqua" pitchFamily="18" charset="0"/>
              </a:rPr>
              <a:t>небезпечними</a:t>
            </a:r>
            <a:r>
              <a:rPr lang="ru-RU" i="1" dirty="0">
                <a:latin typeface="Book Antiqua" pitchFamily="18" charset="0"/>
              </a:rPr>
              <a:t> для </a:t>
            </a:r>
            <a:r>
              <a:rPr lang="ru-RU" i="1" dirty="0" err="1">
                <a:latin typeface="Book Antiqua" pitchFamily="18" charset="0"/>
              </a:rPr>
              <a:t>дитини</a:t>
            </a:r>
            <a:r>
              <a:rPr lang="ru-RU" i="1" dirty="0">
                <a:latin typeface="Book Antiqua" pitchFamily="18" charset="0"/>
              </a:rPr>
              <a:t>: розетка, </a:t>
            </a:r>
            <a:r>
              <a:rPr lang="ru-RU" i="1" dirty="0" err="1">
                <a:latin typeface="Book Antiqua" pitchFamily="18" charset="0"/>
              </a:rPr>
              <a:t>голки</a:t>
            </a:r>
            <a:r>
              <a:rPr lang="ru-RU" i="1" dirty="0">
                <a:latin typeface="Book Antiqua" pitchFamily="18" charset="0"/>
              </a:rPr>
              <a:t>, </a:t>
            </a:r>
            <a:r>
              <a:rPr lang="ru-RU" i="1" dirty="0" err="1">
                <a:latin typeface="Book Antiqua" pitchFamily="18" charset="0"/>
              </a:rPr>
              <a:t>ножиці</a:t>
            </a:r>
            <a:r>
              <a:rPr lang="ru-RU" i="1" dirty="0">
                <a:latin typeface="Book Antiqua" pitchFamily="18" charset="0"/>
              </a:rPr>
              <a:t>, </a:t>
            </a:r>
            <a:r>
              <a:rPr lang="ru-RU" i="1" dirty="0" err="1">
                <a:latin typeface="Book Antiqua" pitchFamily="18" charset="0"/>
              </a:rPr>
              <a:t>виделки</a:t>
            </a:r>
            <a:r>
              <a:rPr lang="ru-RU" i="1" dirty="0">
                <a:latin typeface="Book Antiqua" pitchFamily="18" charset="0"/>
              </a:rPr>
              <a:t>, </a:t>
            </a:r>
            <a:r>
              <a:rPr lang="ru-RU" i="1" dirty="0" err="1">
                <a:latin typeface="Book Antiqua" pitchFamily="18" charset="0"/>
              </a:rPr>
              <a:t>ліки</a:t>
            </a:r>
            <a:r>
              <a:rPr lang="ru-RU" i="1" dirty="0">
                <a:latin typeface="Book Antiqua" pitchFamily="18" charset="0"/>
              </a:rPr>
              <a:t> та </a:t>
            </a:r>
            <a:r>
              <a:rPr lang="ru-RU" i="1" dirty="0" err="1">
                <a:latin typeface="Book Antiqua" pitchFamily="18" charset="0"/>
              </a:rPr>
              <a:t>ін</a:t>
            </a:r>
            <a:r>
              <a:rPr lang="ru-RU" i="1" dirty="0">
                <a:latin typeface="Book Antiqua" pitchFamily="18" charset="0"/>
              </a:rPr>
              <a:t>. </a:t>
            </a:r>
            <a:r>
              <a:rPr lang="ru-RU" i="1" dirty="0" smtClean="0">
                <a:latin typeface="Book Antiqua" pitchFamily="18" charset="0"/>
              </a:rPr>
              <a:t>Не </a:t>
            </a:r>
            <a:r>
              <a:rPr lang="ru-RU" i="1" dirty="0" err="1" smtClean="0">
                <a:latin typeface="Book Antiqua" pitchFamily="18" charset="0"/>
              </a:rPr>
              <a:t>ховатю</a:t>
            </a:r>
            <a:r>
              <a:rPr lang="ru-RU" i="1" dirty="0" smtClean="0">
                <a:latin typeface="Book Antiqua" pitchFamily="18" charset="0"/>
              </a:rPr>
              <a:t> </a:t>
            </a:r>
            <a:r>
              <a:rPr lang="ru-RU" i="1" dirty="0" err="1">
                <a:latin typeface="Book Antiqua" pitchFamily="18" charset="0"/>
              </a:rPr>
              <a:t>їх</a:t>
            </a:r>
            <a:r>
              <a:rPr lang="ru-RU" i="1" dirty="0">
                <a:latin typeface="Book Antiqua" pitchFamily="18" charset="0"/>
              </a:rPr>
              <a:t>, </a:t>
            </a:r>
            <a:r>
              <a:rPr lang="ru-RU" i="1" dirty="0" smtClean="0">
                <a:latin typeface="Book Antiqua" pitchFamily="18" charset="0"/>
              </a:rPr>
              <a:t>а поясняю </a:t>
            </a:r>
            <a:r>
              <a:rPr lang="ru-RU" i="1" dirty="0" err="1">
                <a:latin typeface="Book Antiqua" pitchFamily="18" charset="0"/>
              </a:rPr>
              <a:t>дітям</a:t>
            </a:r>
            <a:r>
              <a:rPr lang="ru-RU" i="1" dirty="0">
                <a:latin typeface="Book Antiqua" pitchFamily="18" charset="0"/>
              </a:rPr>
              <a:t> </a:t>
            </a:r>
            <a:r>
              <a:rPr lang="ru-RU" i="1" dirty="0" err="1">
                <a:latin typeface="Book Antiqua" pitchFamily="18" charset="0"/>
              </a:rPr>
              <a:t>небезпеку</a:t>
            </a:r>
            <a:r>
              <a:rPr lang="ru-RU" i="1" dirty="0">
                <a:latin typeface="Book Antiqua" pitchFamily="18" charset="0"/>
              </a:rPr>
              <a:t>, </a:t>
            </a:r>
            <a:r>
              <a:rPr lang="ru-RU" i="1" dirty="0" err="1">
                <a:latin typeface="Book Antiqua" pitchFamily="18" charset="0"/>
              </a:rPr>
              <a:t>що</a:t>
            </a:r>
            <a:r>
              <a:rPr lang="ru-RU" i="1" dirty="0">
                <a:latin typeface="Book Antiqua" pitchFamily="18" charset="0"/>
              </a:rPr>
              <a:t> в них </a:t>
            </a:r>
            <a:r>
              <a:rPr lang="ru-RU" i="1" dirty="0" err="1">
                <a:latin typeface="Book Antiqua" pitchFamily="18" charset="0"/>
              </a:rPr>
              <a:t>криється</a:t>
            </a:r>
            <a:r>
              <a:rPr lang="ru-RU" i="1" dirty="0">
                <a:latin typeface="Book Antiqua" pitchFamily="18" charset="0"/>
              </a:rPr>
              <a:t>. </a:t>
            </a:r>
            <a:r>
              <a:rPr lang="ru-RU" i="1" dirty="0" err="1">
                <a:latin typeface="Book Antiqua" pitchFamily="18" charset="0"/>
              </a:rPr>
              <a:t>Пізнаючи</a:t>
            </a:r>
            <a:r>
              <a:rPr lang="ru-RU" i="1" dirty="0">
                <a:latin typeface="Book Antiqua" pitchFamily="18" charset="0"/>
              </a:rPr>
              <a:t> </a:t>
            </a:r>
            <a:r>
              <a:rPr lang="ru-RU" i="1" dirty="0" err="1">
                <a:latin typeface="Book Antiqua" pitchFamily="18" charset="0"/>
              </a:rPr>
              <a:t>предметний</a:t>
            </a:r>
            <a:r>
              <a:rPr lang="ru-RU" i="1" dirty="0">
                <a:latin typeface="Book Antiqua" pitchFamily="18" charset="0"/>
              </a:rPr>
              <a:t> </a:t>
            </a:r>
            <a:r>
              <a:rPr lang="ru-RU" i="1" dirty="0" err="1">
                <a:latin typeface="Book Antiqua" pitchFamily="18" charset="0"/>
              </a:rPr>
              <a:t>світ</a:t>
            </a:r>
            <a:r>
              <a:rPr lang="ru-RU" i="1" dirty="0">
                <a:latin typeface="Book Antiqua" pitchFamily="18" charset="0"/>
              </a:rPr>
              <a:t>, </a:t>
            </a:r>
            <a:r>
              <a:rPr lang="ru-RU" i="1" dirty="0" err="1">
                <a:latin typeface="Book Antiqua" pitchFamily="18" charset="0"/>
              </a:rPr>
              <a:t>дитина</a:t>
            </a:r>
            <a:r>
              <a:rPr lang="ru-RU" i="1" dirty="0">
                <a:latin typeface="Book Antiqua" pitchFamily="18" charset="0"/>
              </a:rPr>
              <a:t> </a:t>
            </a:r>
            <a:r>
              <a:rPr lang="ru-RU" i="1" dirty="0" err="1">
                <a:latin typeface="Book Antiqua" pitchFamily="18" charset="0"/>
              </a:rPr>
              <a:t>навчається</a:t>
            </a:r>
            <a:r>
              <a:rPr lang="ru-RU" i="1" dirty="0">
                <a:latin typeface="Book Antiqua" pitchFamily="18" charset="0"/>
              </a:rPr>
              <a:t> </a:t>
            </a:r>
            <a:r>
              <a:rPr lang="ru-RU" i="1" dirty="0" err="1">
                <a:latin typeface="Book Antiqua" pitchFamily="18" charset="0"/>
              </a:rPr>
              <a:t>розрізняти</a:t>
            </a:r>
            <a:r>
              <a:rPr lang="ru-RU" i="1" dirty="0">
                <a:latin typeface="Book Antiqua" pitchFamily="18" charset="0"/>
              </a:rPr>
              <a:t> </a:t>
            </a:r>
            <a:r>
              <a:rPr lang="ru-RU" i="1" dirty="0" err="1">
                <a:latin typeface="Book Antiqua" pitchFamily="18" charset="0"/>
              </a:rPr>
              <a:t>небезпечні</a:t>
            </a:r>
            <a:r>
              <a:rPr lang="ru-RU" i="1" dirty="0">
                <a:latin typeface="Book Antiqua" pitchFamily="18" charset="0"/>
              </a:rPr>
              <a:t> та </a:t>
            </a:r>
            <a:r>
              <a:rPr lang="ru-RU" i="1" dirty="0" err="1">
                <a:latin typeface="Book Antiqua" pitchFamily="18" charset="0"/>
              </a:rPr>
              <a:t>безпечні</a:t>
            </a:r>
            <a:r>
              <a:rPr lang="ru-RU" i="1" dirty="0">
                <a:latin typeface="Book Antiqua" pitchFamily="18" charset="0"/>
              </a:rPr>
              <a:t> </a:t>
            </a:r>
            <a:r>
              <a:rPr lang="ru-RU" i="1" dirty="0" err="1">
                <a:latin typeface="Book Antiqua" pitchFamily="18" charset="0"/>
              </a:rPr>
              <a:t>предмети</a:t>
            </a:r>
            <a:r>
              <a:rPr lang="ru-RU" i="1" dirty="0">
                <a:latin typeface="Book Antiqua" pitchFamily="18" charset="0"/>
              </a:rPr>
              <a:t>, </a:t>
            </a:r>
            <a:r>
              <a:rPr lang="ru-RU" i="1" dirty="0" err="1">
                <a:latin typeface="Book Antiqua" pitchFamily="18" charset="0"/>
              </a:rPr>
              <a:t>виокремлювати</a:t>
            </a:r>
            <a:r>
              <a:rPr lang="ru-RU" i="1" dirty="0">
                <a:latin typeface="Book Antiqua" pitchFamily="18" charset="0"/>
              </a:rPr>
              <a:t> </a:t>
            </a:r>
            <a:r>
              <a:rPr lang="ru-RU" i="1" dirty="0" err="1">
                <a:latin typeface="Book Antiqua" pitchFamily="18" charset="0"/>
              </a:rPr>
              <a:t>корисне</a:t>
            </a:r>
            <a:r>
              <a:rPr lang="ru-RU" i="1" dirty="0">
                <a:latin typeface="Book Antiqua" pitchFamily="18" charset="0"/>
              </a:rPr>
              <a:t> та </a:t>
            </a:r>
            <a:r>
              <a:rPr lang="ru-RU" i="1" dirty="0" err="1">
                <a:latin typeface="Book Antiqua" pitchFamily="18" charset="0"/>
              </a:rPr>
              <a:t>цікаве</a:t>
            </a:r>
            <a:r>
              <a:rPr lang="ru-RU" i="1" dirty="0">
                <a:latin typeface="Book Antiqua" pitchFamily="18" charset="0"/>
              </a:rPr>
              <a:t>, </a:t>
            </a:r>
            <a:r>
              <a:rPr lang="ru-RU" i="1" dirty="0" err="1">
                <a:latin typeface="Book Antiqua" pitchFamily="18" charset="0"/>
              </a:rPr>
              <a:t>освоює</a:t>
            </a:r>
            <a:r>
              <a:rPr lang="ru-RU" i="1" dirty="0">
                <a:latin typeface="Book Antiqua" pitchFamily="18" charset="0"/>
              </a:rPr>
              <a:t> </a:t>
            </a:r>
            <a:r>
              <a:rPr lang="ru-RU" i="1" dirty="0" err="1">
                <a:latin typeface="Book Antiqua" pitchFamily="18" charset="0"/>
              </a:rPr>
              <a:t>способи</a:t>
            </a:r>
            <a:r>
              <a:rPr lang="ru-RU" i="1" dirty="0">
                <a:latin typeface="Book Antiqua" pitchFamily="18" charset="0"/>
              </a:rPr>
              <a:t> </a:t>
            </a:r>
            <a:r>
              <a:rPr lang="ru-RU" i="1" dirty="0" err="1">
                <a:latin typeface="Book Antiqua" pitchFamily="18" charset="0"/>
              </a:rPr>
              <a:t>дій</a:t>
            </a:r>
            <a:r>
              <a:rPr lang="ru-RU" i="1" dirty="0">
                <a:latin typeface="Book Antiqua" pitchFamily="18" charset="0"/>
              </a:rPr>
              <a:t> з ними, </a:t>
            </a:r>
            <a:r>
              <a:rPr lang="ru-RU" i="1" dirty="0" err="1">
                <a:latin typeface="Book Antiqua" pitchFamily="18" charset="0"/>
              </a:rPr>
              <a:t>вчиться</a:t>
            </a:r>
            <a:r>
              <a:rPr lang="ru-RU" i="1" dirty="0">
                <a:latin typeface="Book Antiqua" pitchFamily="18" charset="0"/>
              </a:rPr>
              <a:t> </a:t>
            </a:r>
            <a:r>
              <a:rPr lang="ru-RU" i="1" dirty="0" err="1">
                <a:latin typeface="Book Antiqua" pitchFamily="18" charset="0"/>
              </a:rPr>
              <a:t>орієнтуватися</a:t>
            </a:r>
            <a:r>
              <a:rPr lang="ru-RU" i="1" dirty="0">
                <a:latin typeface="Book Antiqua" pitchFamily="18" charset="0"/>
              </a:rPr>
              <a:t> у предметному </a:t>
            </a:r>
            <a:r>
              <a:rPr lang="ru-RU" i="1" dirty="0" err="1">
                <a:latin typeface="Book Antiqua" pitchFamily="18" charset="0"/>
              </a:rPr>
              <a:t>світі</a:t>
            </a:r>
            <a:r>
              <a:rPr lang="ru-RU" i="1" dirty="0">
                <a:latin typeface="Book Antiqua" pitchFamily="18" charset="0"/>
              </a:rPr>
              <a:t> через </a:t>
            </a:r>
            <a:r>
              <a:rPr lang="ru-RU" i="1" dirty="0" err="1">
                <a:latin typeface="Book Antiqua" pitchFamily="18" charset="0"/>
              </a:rPr>
              <a:t>ігрову</a:t>
            </a:r>
            <a:r>
              <a:rPr lang="ru-RU" i="1" dirty="0">
                <a:latin typeface="Book Antiqua" pitchFamily="18" charset="0"/>
              </a:rPr>
              <a:t> </a:t>
            </a:r>
            <a:r>
              <a:rPr lang="ru-RU" i="1" dirty="0" err="1">
                <a:latin typeface="Book Antiqua" pitchFamily="18" charset="0"/>
              </a:rPr>
              <a:t>діяльність</a:t>
            </a:r>
            <a:r>
              <a:rPr lang="ru-RU" i="1" dirty="0">
                <a:latin typeface="Book Antiqua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52524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" y="0"/>
            <a:ext cx="9144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043608" y="1196752"/>
            <a:ext cx="7488832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 err="1">
                <a:latin typeface="Book Antiqua" pitchFamily="18" charset="0"/>
              </a:rPr>
              <a:t>Середовище</a:t>
            </a:r>
            <a:r>
              <a:rPr lang="ru-RU" b="1" i="1" dirty="0">
                <a:latin typeface="Book Antiqua" pitchFamily="18" charset="0"/>
              </a:rPr>
              <a:t> </a:t>
            </a:r>
            <a:r>
              <a:rPr lang="ru-RU" b="1" i="1" dirty="0" err="1">
                <a:latin typeface="Book Antiqua" pitchFamily="18" charset="0"/>
              </a:rPr>
              <a:t>трудової</a:t>
            </a:r>
            <a:r>
              <a:rPr lang="ru-RU" b="1" i="1" dirty="0">
                <a:latin typeface="Book Antiqua" pitchFamily="18" charset="0"/>
              </a:rPr>
              <a:t> </a:t>
            </a:r>
            <a:r>
              <a:rPr lang="ru-RU" b="1" i="1" dirty="0" err="1">
                <a:latin typeface="Book Antiqua" pitchFamily="18" charset="0"/>
              </a:rPr>
              <a:t>діяльності</a:t>
            </a:r>
            <a:endParaRPr lang="ru-RU" i="1" dirty="0">
              <a:latin typeface="Book Antiqua" pitchFamily="18" charset="0"/>
            </a:endParaRPr>
          </a:p>
          <a:p>
            <a:r>
              <a:rPr lang="ru-RU" i="1" dirty="0" err="1">
                <a:latin typeface="Book Antiqua" pitchFamily="18" charset="0"/>
              </a:rPr>
              <a:t>Змалку</a:t>
            </a:r>
            <a:r>
              <a:rPr lang="ru-RU" i="1" dirty="0">
                <a:latin typeface="Book Antiqua" pitchFamily="18" charset="0"/>
              </a:rPr>
              <a:t> </a:t>
            </a:r>
            <a:r>
              <a:rPr lang="ru-RU" i="1" dirty="0" err="1">
                <a:latin typeface="Book Antiqua" pitchFamily="18" charset="0"/>
              </a:rPr>
              <a:t>дитина</a:t>
            </a:r>
            <a:r>
              <a:rPr lang="ru-RU" i="1" dirty="0">
                <a:latin typeface="Book Antiqua" pitchFamily="18" charset="0"/>
              </a:rPr>
              <a:t> </a:t>
            </a:r>
            <a:r>
              <a:rPr lang="ru-RU" i="1" dirty="0" err="1">
                <a:latin typeface="Book Antiqua" pitchFamily="18" charset="0"/>
              </a:rPr>
              <a:t>має</a:t>
            </a:r>
            <a:r>
              <a:rPr lang="ru-RU" i="1" dirty="0">
                <a:latin typeface="Book Antiqua" pitchFamily="18" charset="0"/>
              </a:rPr>
              <a:t> </a:t>
            </a:r>
            <a:r>
              <a:rPr lang="ru-RU" i="1" dirty="0" err="1">
                <a:latin typeface="Book Antiqua" pitchFamily="18" charset="0"/>
              </a:rPr>
              <a:t>опанувати</a:t>
            </a:r>
            <a:r>
              <a:rPr lang="ru-RU" i="1" dirty="0">
                <a:latin typeface="Book Antiqua" pitchFamily="18" charset="0"/>
              </a:rPr>
              <a:t> правила </a:t>
            </a:r>
            <a:r>
              <a:rPr lang="ru-RU" i="1" dirty="0" err="1">
                <a:latin typeface="Book Antiqua" pitchFamily="18" charset="0"/>
              </a:rPr>
              <a:t>безпеки</a:t>
            </a:r>
            <a:r>
              <a:rPr lang="ru-RU" i="1" dirty="0">
                <a:latin typeface="Book Antiqua" pitchFamily="18" charset="0"/>
              </a:rPr>
              <a:t> </a:t>
            </a:r>
            <a:r>
              <a:rPr lang="ru-RU" i="1" dirty="0" err="1">
                <a:latin typeface="Book Antiqua" pitchFamily="18" charset="0"/>
              </a:rPr>
              <a:t>під</a:t>
            </a:r>
            <a:r>
              <a:rPr lang="ru-RU" i="1" dirty="0">
                <a:latin typeface="Book Antiqua" pitchFamily="18" charset="0"/>
              </a:rPr>
              <a:t> час </a:t>
            </a:r>
            <a:r>
              <a:rPr lang="ru-RU" i="1" dirty="0" err="1">
                <a:latin typeface="Book Antiqua" pitchFamily="18" charset="0"/>
              </a:rPr>
              <a:t>виконання</a:t>
            </a:r>
            <a:r>
              <a:rPr lang="ru-RU" i="1" dirty="0">
                <a:latin typeface="Book Antiqua" pitchFamily="18" charset="0"/>
              </a:rPr>
              <a:t> </a:t>
            </a:r>
            <a:r>
              <a:rPr lang="ru-RU" i="1" dirty="0" err="1">
                <a:latin typeface="Book Antiqua" pitchFamily="18" charset="0"/>
              </a:rPr>
              <a:t>елементарних</a:t>
            </a:r>
            <a:r>
              <a:rPr lang="ru-RU" i="1" dirty="0">
                <a:latin typeface="Book Antiqua" pitchFamily="18" charset="0"/>
              </a:rPr>
              <a:t> </a:t>
            </a:r>
            <a:r>
              <a:rPr lang="ru-RU" i="1" dirty="0" err="1">
                <a:latin typeface="Book Antiqua" pitchFamily="18" charset="0"/>
              </a:rPr>
              <a:t>трудових</a:t>
            </a:r>
            <a:r>
              <a:rPr lang="ru-RU" i="1" dirty="0">
                <a:latin typeface="Book Antiqua" pitchFamily="18" charset="0"/>
              </a:rPr>
              <a:t> </a:t>
            </a:r>
            <a:r>
              <a:rPr lang="ru-RU" i="1" dirty="0" err="1">
                <a:latin typeface="Book Antiqua" pitchFamily="18" charset="0"/>
              </a:rPr>
              <a:t>дій</a:t>
            </a:r>
            <a:r>
              <a:rPr lang="ru-RU" i="1" dirty="0">
                <a:latin typeface="Book Antiqua" pitchFamily="18" charset="0"/>
              </a:rPr>
              <a:t>. Для </a:t>
            </a:r>
            <a:r>
              <a:rPr lang="ru-RU" i="1" dirty="0" err="1">
                <a:latin typeface="Book Antiqua" pitchFamily="18" charset="0"/>
              </a:rPr>
              <a:t>цього</a:t>
            </a:r>
            <a:r>
              <a:rPr lang="ru-RU" i="1" dirty="0">
                <a:latin typeface="Book Antiqua" pitchFamily="18" charset="0"/>
              </a:rPr>
              <a:t> </a:t>
            </a:r>
            <a:r>
              <a:rPr lang="ru-RU" i="1" dirty="0" smtClean="0">
                <a:latin typeface="Book Antiqua" pitchFamily="18" charset="0"/>
              </a:rPr>
              <a:t>даю </a:t>
            </a:r>
            <a:r>
              <a:rPr lang="ru-RU" i="1" dirty="0" err="1">
                <a:latin typeface="Book Antiqua" pitchFamily="18" charset="0"/>
              </a:rPr>
              <a:t>дітям</a:t>
            </a:r>
            <a:r>
              <a:rPr lang="ru-RU" i="1" dirty="0">
                <a:latin typeface="Book Antiqua" pitchFamily="18" charset="0"/>
              </a:rPr>
              <a:t> </a:t>
            </a:r>
            <a:r>
              <a:rPr lang="ru-RU" i="1" dirty="0" err="1">
                <a:latin typeface="Book Antiqua" pitchFamily="18" charset="0"/>
              </a:rPr>
              <a:t>доручення</a:t>
            </a:r>
            <a:r>
              <a:rPr lang="ru-RU" i="1" dirty="0">
                <a:latin typeface="Book Antiqua" pitchFamily="18" charset="0"/>
              </a:rPr>
              <a:t> та </a:t>
            </a:r>
            <a:r>
              <a:rPr lang="ru-RU" i="1" dirty="0" err="1" smtClean="0">
                <a:latin typeface="Book Antiqua" pitchFamily="18" charset="0"/>
              </a:rPr>
              <a:t>стежу</a:t>
            </a:r>
            <a:r>
              <a:rPr lang="ru-RU" i="1" dirty="0" smtClean="0">
                <a:latin typeface="Book Antiqua" pitchFamily="18" charset="0"/>
              </a:rPr>
              <a:t> </a:t>
            </a:r>
            <a:r>
              <a:rPr lang="ru-RU" i="1" dirty="0">
                <a:latin typeface="Book Antiqua" pitchFamily="18" charset="0"/>
              </a:rPr>
              <a:t>за </a:t>
            </a:r>
            <a:r>
              <a:rPr lang="ru-RU" i="1" dirty="0" err="1">
                <a:latin typeface="Book Antiqua" pitchFamily="18" charset="0"/>
              </a:rPr>
              <a:t>правильністю</a:t>
            </a:r>
            <a:r>
              <a:rPr lang="ru-RU" i="1" dirty="0">
                <a:latin typeface="Book Antiqua" pitchFamily="18" charset="0"/>
              </a:rPr>
              <a:t> </a:t>
            </a:r>
            <a:r>
              <a:rPr lang="ru-RU" i="1" dirty="0" err="1">
                <a:latin typeface="Book Antiqua" pitchFamily="18" charset="0"/>
              </a:rPr>
              <a:t>їх</a:t>
            </a:r>
            <a:r>
              <a:rPr lang="ru-RU" i="1" dirty="0">
                <a:latin typeface="Book Antiqua" pitchFamily="18" charset="0"/>
              </a:rPr>
              <a:t> </a:t>
            </a:r>
            <a:r>
              <a:rPr lang="ru-RU" i="1" dirty="0" err="1">
                <a:latin typeface="Book Antiqua" pitchFamily="18" charset="0"/>
              </a:rPr>
              <a:t>виконання</a:t>
            </a:r>
            <a:r>
              <a:rPr lang="ru-RU" i="1" dirty="0">
                <a:latin typeface="Book Antiqua" pitchFamily="18" charset="0"/>
              </a:rPr>
              <a:t>, </a:t>
            </a:r>
            <a:r>
              <a:rPr lang="ru-RU" i="1" dirty="0" err="1" smtClean="0">
                <a:latin typeface="Book Antiqua" pitchFamily="18" charset="0"/>
              </a:rPr>
              <a:t>виховую</a:t>
            </a:r>
            <a:r>
              <a:rPr lang="ru-RU" i="1" dirty="0" smtClean="0">
                <a:latin typeface="Book Antiqua" pitchFamily="18" charset="0"/>
              </a:rPr>
              <a:t> </a:t>
            </a:r>
            <a:r>
              <a:rPr lang="ru-RU" i="1" dirty="0" err="1">
                <a:latin typeface="Book Antiqua" pitchFamily="18" charset="0"/>
              </a:rPr>
              <a:t>самостійність</a:t>
            </a:r>
            <a:r>
              <a:rPr lang="ru-RU" i="1" dirty="0">
                <a:latin typeface="Book Antiqua" pitchFamily="18" charset="0"/>
              </a:rPr>
              <a:t> і </a:t>
            </a:r>
            <a:r>
              <a:rPr lang="ru-RU" i="1" dirty="0" err="1">
                <a:latin typeface="Book Antiqua" pitchFamily="18" charset="0"/>
              </a:rPr>
              <a:t>відповідальність</a:t>
            </a:r>
            <a:r>
              <a:rPr lang="ru-RU" i="1" dirty="0">
                <a:latin typeface="Book Antiqua" pitchFamily="18" charset="0"/>
              </a:rPr>
              <a:t>. З </a:t>
            </a:r>
            <a:r>
              <a:rPr lang="ru-RU" i="1" dirty="0" err="1">
                <a:latin typeface="Book Antiqua" pitchFamily="18" charset="0"/>
              </a:rPr>
              <a:t>набуттям</a:t>
            </a:r>
            <a:r>
              <a:rPr lang="ru-RU" i="1" dirty="0">
                <a:latin typeface="Book Antiqua" pitchFamily="18" charset="0"/>
              </a:rPr>
              <a:t> </a:t>
            </a:r>
            <a:r>
              <a:rPr lang="ru-RU" i="1" dirty="0" err="1">
                <a:latin typeface="Book Antiqua" pitchFamily="18" charset="0"/>
              </a:rPr>
              <a:t>трудових</a:t>
            </a:r>
            <a:r>
              <a:rPr lang="ru-RU" i="1" dirty="0">
                <a:latin typeface="Book Antiqua" pitchFamily="18" charset="0"/>
              </a:rPr>
              <a:t> </a:t>
            </a:r>
            <a:r>
              <a:rPr lang="ru-RU" i="1" dirty="0" err="1">
                <a:latin typeface="Book Antiqua" pitchFamily="18" charset="0"/>
              </a:rPr>
              <a:t>умінь</a:t>
            </a:r>
            <a:r>
              <a:rPr lang="ru-RU" i="1" dirty="0">
                <a:latin typeface="Book Antiqua" pitchFamily="18" charset="0"/>
              </a:rPr>
              <a:t> </a:t>
            </a:r>
            <a:r>
              <a:rPr lang="ru-RU" i="1" dirty="0" err="1">
                <a:latin typeface="Book Antiqua" pitchFamily="18" charset="0"/>
              </a:rPr>
              <a:t>зменшується</a:t>
            </a:r>
            <a:r>
              <a:rPr lang="ru-RU" i="1" dirty="0">
                <a:latin typeface="Book Antiqua" pitchFamily="18" charset="0"/>
              </a:rPr>
              <a:t> </a:t>
            </a:r>
            <a:r>
              <a:rPr lang="ru-RU" i="1" dirty="0" err="1">
                <a:latin typeface="Book Antiqua" pitchFamily="18" charset="0"/>
              </a:rPr>
              <a:t>дитяча</a:t>
            </a:r>
            <a:r>
              <a:rPr lang="ru-RU" i="1" dirty="0">
                <a:latin typeface="Book Antiqua" pitchFamily="18" charset="0"/>
              </a:rPr>
              <a:t> </a:t>
            </a:r>
            <a:r>
              <a:rPr lang="ru-RU" i="1" dirty="0" err="1">
                <a:latin typeface="Book Antiqua" pitchFamily="18" charset="0"/>
              </a:rPr>
              <a:t>невпевненість</a:t>
            </a:r>
            <a:r>
              <a:rPr lang="ru-RU" i="1" dirty="0">
                <a:latin typeface="Book Antiqua" pitchFamily="18" charset="0"/>
              </a:rPr>
              <a:t> за </a:t>
            </a:r>
            <a:r>
              <a:rPr lang="ru-RU" i="1" dirty="0" err="1">
                <a:latin typeface="Book Antiqua" pitchFamily="18" charset="0"/>
              </a:rPr>
              <a:t>відсутності</a:t>
            </a:r>
            <a:r>
              <a:rPr lang="ru-RU" i="1" dirty="0">
                <a:latin typeface="Book Antiqua" pitchFamily="18" charset="0"/>
              </a:rPr>
              <a:t> </a:t>
            </a:r>
            <a:r>
              <a:rPr lang="ru-RU" i="1" dirty="0" err="1">
                <a:latin typeface="Book Antiqua" pitchFamily="18" charset="0"/>
              </a:rPr>
              <a:t>дорослих</a:t>
            </a:r>
            <a:r>
              <a:rPr lang="ru-RU" i="1" dirty="0">
                <a:latin typeface="Book Antiqua" pitchFamily="18" charset="0"/>
              </a:rPr>
              <a:t>: </a:t>
            </a:r>
            <a:r>
              <a:rPr lang="ru-RU" i="1" dirty="0" err="1">
                <a:latin typeface="Book Antiqua" pitchFamily="18" charset="0"/>
              </a:rPr>
              <a:t>дошкільник</a:t>
            </a:r>
            <a:r>
              <a:rPr lang="ru-RU" i="1" dirty="0">
                <a:latin typeface="Book Antiqua" pitchFamily="18" charset="0"/>
              </a:rPr>
              <a:t> сам </a:t>
            </a:r>
            <a:r>
              <a:rPr lang="ru-RU" i="1" dirty="0" err="1">
                <a:latin typeface="Book Antiqua" pitchFamily="18" charset="0"/>
              </a:rPr>
              <a:t>може</a:t>
            </a:r>
            <a:r>
              <a:rPr lang="ru-RU" i="1" dirty="0">
                <a:latin typeface="Book Antiqua" pitchFamily="18" charset="0"/>
              </a:rPr>
              <a:t> </a:t>
            </a:r>
            <a:r>
              <a:rPr lang="ru-RU" i="1" dirty="0" err="1">
                <a:latin typeface="Book Antiqua" pitchFamily="18" charset="0"/>
              </a:rPr>
              <a:t>врізати</a:t>
            </a:r>
            <a:r>
              <a:rPr lang="ru-RU" i="1" dirty="0">
                <a:latin typeface="Book Antiqua" pitchFamily="18" charset="0"/>
              </a:rPr>
              <a:t> шматок </a:t>
            </a:r>
            <a:r>
              <a:rPr lang="ru-RU" i="1" dirty="0" err="1">
                <a:latin typeface="Book Antiqua" pitchFamily="18" charset="0"/>
              </a:rPr>
              <a:t>хліба</a:t>
            </a:r>
            <a:r>
              <a:rPr lang="ru-RU" i="1" dirty="0">
                <a:latin typeface="Book Antiqua" pitchFamily="18" charset="0"/>
              </a:rPr>
              <a:t>, </a:t>
            </a:r>
            <a:r>
              <a:rPr lang="ru-RU" i="1" dirty="0" err="1">
                <a:latin typeface="Book Antiqua" pitchFamily="18" charset="0"/>
              </a:rPr>
              <a:t>намазати</a:t>
            </a:r>
            <a:r>
              <a:rPr lang="ru-RU" i="1" dirty="0">
                <a:latin typeface="Book Antiqua" pitchFamily="18" charset="0"/>
              </a:rPr>
              <a:t> </a:t>
            </a:r>
            <a:r>
              <a:rPr lang="ru-RU" i="1" dirty="0" err="1">
                <a:latin typeface="Book Antiqua" pitchFamily="18" charset="0"/>
              </a:rPr>
              <a:t>його</a:t>
            </a:r>
            <a:r>
              <a:rPr lang="ru-RU" i="1" dirty="0">
                <a:latin typeface="Book Antiqua" pitchFamily="18" charset="0"/>
              </a:rPr>
              <a:t> маслом і </a:t>
            </a:r>
            <a:r>
              <a:rPr lang="ru-RU" i="1" dirty="0" err="1">
                <a:latin typeface="Book Antiqua" pitchFamily="18" charset="0"/>
              </a:rPr>
              <a:t>налити</a:t>
            </a:r>
            <a:r>
              <a:rPr lang="ru-RU" i="1" dirty="0">
                <a:latin typeface="Book Antiqua" pitchFamily="18" charset="0"/>
              </a:rPr>
              <a:t> </a:t>
            </a:r>
            <a:r>
              <a:rPr lang="ru-RU" i="1" dirty="0" err="1">
                <a:latin typeface="Book Antiqua" pitchFamily="18" charset="0"/>
              </a:rPr>
              <a:t>собі</a:t>
            </a:r>
            <a:r>
              <a:rPr lang="ru-RU" i="1" dirty="0">
                <a:latin typeface="Book Antiqua" pitchFamily="18" charset="0"/>
              </a:rPr>
              <a:t> чай, </a:t>
            </a:r>
            <a:r>
              <a:rPr lang="ru-RU" i="1" dirty="0" err="1">
                <a:latin typeface="Book Antiqua" pitchFamily="18" charset="0"/>
              </a:rPr>
              <a:t>дотримуючись</a:t>
            </a:r>
            <a:r>
              <a:rPr lang="ru-RU" i="1" dirty="0">
                <a:latin typeface="Book Antiqua" pitchFamily="18" charset="0"/>
              </a:rPr>
              <a:t> правил </a:t>
            </a:r>
            <a:r>
              <a:rPr lang="ru-RU" i="1" dirty="0" err="1">
                <a:latin typeface="Book Antiqua" pitchFamily="18" charset="0"/>
              </a:rPr>
              <a:t>безпеки</a:t>
            </a:r>
            <a:r>
              <a:rPr lang="ru-RU" i="1" dirty="0">
                <a:latin typeface="Book Antiqua" pitchFamily="18" charset="0"/>
              </a:rPr>
              <a:t>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952669" y="3740421"/>
            <a:ext cx="2491368" cy="186852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11" r="22457"/>
          <a:stretch/>
        </p:blipFill>
        <p:spPr>
          <a:xfrm>
            <a:off x="3635896" y="3440765"/>
            <a:ext cx="2434424" cy="225071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727585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115616" y="1196752"/>
            <a:ext cx="727280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>
                <a:latin typeface="Book Antiqua" pitchFamily="18" charset="0"/>
              </a:rPr>
              <a:t>У </a:t>
            </a:r>
            <a:r>
              <a:rPr lang="ru-RU" i="1" dirty="0" err="1">
                <a:latin typeface="Book Antiqua" pitchFamily="18" charset="0"/>
              </a:rPr>
              <a:t>сучасному</a:t>
            </a:r>
            <a:r>
              <a:rPr lang="ru-RU" i="1" dirty="0">
                <a:latin typeface="Book Antiqua" pitchFamily="18" charset="0"/>
              </a:rPr>
              <a:t> </a:t>
            </a:r>
            <a:r>
              <a:rPr lang="ru-RU" i="1" dirty="0" err="1">
                <a:latin typeface="Book Antiqua" pitchFamily="18" charset="0"/>
              </a:rPr>
              <a:t>світі</a:t>
            </a:r>
            <a:r>
              <a:rPr lang="ru-RU" i="1" dirty="0">
                <a:latin typeface="Book Antiqua" pitchFamily="18" charset="0"/>
              </a:rPr>
              <a:t> </a:t>
            </a:r>
            <a:r>
              <a:rPr lang="ru-RU" i="1" dirty="0" err="1">
                <a:latin typeface="Book Antiqua" pitchFamily="18" charset="0"/>
              </a:rPr>
              <a:t>дітей</a:t>
            </a:r>
            <a:r>
              <a:rPr lang="ru-RU" i="1" dirty="0">
                <a:latin typeface="Book Antiqua" pitchFamily="18" charset="0"/>
              </a:rPr>
              <a:t> </a:t>
            </a:r>
            <a:r>
              <a:rPr lang="ru-RU" i="1" dirty="0" err="1">
                <a:latin typeface="Book Antiqua" pitchFamily="18" charset="0"/>
              </a:rPr>
              <a:t>підстерігає</a:t>
            </a:r>
            <a:r>
              <a:rPr lang="ru-RU" i="1" dirty="0">
                <a:latin typeface="Book Antiqua" pitchFamily="18" charset="0"/>
              </a:rPr>
              <a:t> </a:t>
            </a:r>
            <a:r>
              <a:rPr lang="ru-RU" i="1" dirty="0" err="1">
                <a:latin typeface="Book Antiqua" pitchFamily="18" charset="0"/>
              </a:rPr>
              <a:t>безліч</a:t>
            </a:r>
            <a:r>
              <a:rPr lang="ru-RU" i="1" dirty="0">
                <a:latin typeface="Book Antiqua" pitchFamily="18" charset="0"/>
              </a:rPr>
              <a:t> </a:t>
            </a:r>
            <a:r>
              <a:rPr lang="ru-RU" i="1" dirty="0" err="1">
                <a:latin typeface="Book Antiqua" pitchFamily="18" charset="0"/>
              </a:rPr>
              <a:t>небезпек</a:t>
            </a:r>
            <a:r>
              <a:rPr lang="ru-RU" i="1" dirty="0">
                <a:latin typeface="Book Antiqua" pitchFamily="18" charset="0"/>
              </a:rPr>
              <a:t>, </a:t>
            </a:r>
            <a:r>
              <a:rPr lang="ru-RU" i="1" dirty="0" err="1">
                <a:latin typeface="Book Antiqua" pitchFamily="18" charset="0"/>
              </a:rPr>
              <a:t>які</a:t>
            </a:r>
            <a:r>
              <a:rPr lang="ru-RU" i="1" dirty="0">
                <a:latin typeface="Book Antiqua" pitchFamily="18" charset="0"/>
              </a:rPr>
              <a:t> не </a:t>
            </a:r>
            <a:r>
              <a:rPr lang="ru-RU" i="1" dirty="0" err="1">
                <a:latin typeface="Book Antiqua" pitchFamily="18" charset="0"/>
              </a:rPr>
              <a:t>можна</a:t>
            </a:r>
            <a:r>
              <a:rPr lang="ru-RU" i="1" dirty="0">
                <a:latin typeface="Book Antiqua" pitchFamily="18" charset="0"/>
              </a:rPr>
              <a:t> наперед </a:t>
            </a:r>
            <a:r>
              <a:rPr lang="ru-RU" i="1" dirty="0" err="1">
                <a:latin typeface="Book Antiqua" pitchFamily="18" charset="0"/>
              </a:rPr>
              <a:t>передбачити</a:t>
            </a:r>
            <a:r>
              <a:rPr lang="ru-RU" i="1" dirty="0">
                <a:latin typeface="Book Antiqua" pitchFamily="18" charset="0"/>
              </a:rPr>
              <a:t>. То ж </a:t>
            </a:r>
            <a:r>
              <a:rPr lang="ru-RU" i="1" dirty="0" err="1" smtClean="0">
                <a:latin typeface="Book Antiqua" pitchFamily="18" charset="0"/>
              </a:rPr>
              <a:t>вчу</a:t>
            </a:r>
            <a:r>
              <a:rPr lang="ru-RU" i="1" dirty="0" smtClean="0">
                <a:latin typeface="Book Antiqua" pitchFamily="18" charset="0"/>
              </a:rPr>
              <a:t> </a:t>
            </a:r>
            <a:r>
              <a:rPr lang="ru-RU" i="1" dirty="0" err="1">
                <a:latin typeface="Book Antiqua" pitchFamily="18" charset="0"/>
              </a:rPr>
              <a:t>малечу</a:t>
            </a:r>
            <a:r>
              <a:rPr lang="ru-RU" i="1" dirty="0">
                <a:latin typeface="Book Antiqua" pitchFamily="18" charset="0"/>
              </a:rPr>
              <a:t> самим </a:t>
            </a:r>
            <a:r>
              <a:rPr lang="ru-RU" i="1" dirty="0" err="1">
                <a:latin typeface="Book Antiqua" pitchFamily="18" charset="0"/>
              </a:rPr>
              <a:t>дбати</a:t>
            </a:r>
            <a:r>
              <a:rPr lang="ru-RU" i="1" dirty="0">
                <a:latin typeface="Book Antiqua" pitchFamily="18" charset="0"/>
              </a:rPr>
              <a:t> про свою </a:t>
            </a:r>
            <a:r>
              <a:rPr lang="ru-RU" i="1" dirty="0" err="1">
                <a:latin typeface="Book Antiqua" pitchFamily="18" charset="0"/>
              </a:rPr>
              <a:t>безпеку</a:t>
            </a:r>
            <a:r>
              <a:rPr lang="ru-RU" i="1" dirty="0">
                <a:latin typeface="Book Antiqua" pitchFamily="18" charset="0"/>
              </a:rPr>
              <a:t>, не </a:t>
            </a:r>
            <a:r>
              <a:rPr lang="ru-RU" i="1" dirty="0" err="1">
                <a:latin typeface="Book Antiqua" pitchFamily="18" charset="0"/>
              </a:rPr>
              <a:t>розгублюватися</a:t>
            </a:r>
            <a:r>
              <a:rPr lang="ru-RU" i="1" dirty="0">
                <a:latin typeface="Book Antiqua" pitchFamily="18" charset="0"/>
              </a:rPr>
              <a:t> й не </a:t>
            </a:r>
            <a:r>
              <a:rPr lang="ru-RU" i="1" dirty="0" err="1">
                <a:latin typeface="Book Antiqua" pitchFamily="18" charset="0"/>
              </a:rPr>
              <a:t>панікувати</a:t>
            </a:r>
            <a:r>
              <a:rPr lang="ru-RU" i="1" dirty="0">
                <a:latin typeface="Book Antiqua" pitchFamily="18" charset="0"/>
              </a:rPr>
              <a:t> у </a:t>
            </a:r>
            <a:r>
              <a:rPr lang="ru-RU" i="1" dirty="0" err="1">
                <a:latin typeface="Book Antiqua" pitchFamily="18" charset="0"/>
              </a:rPr>
              <a:t>разі</a:t>
            </a:r>
            <a:r>
              <a:rPr lang="ru-RU" i="1" dirty="0">
                <a:latin typeface="Book Antiqua" pitchFamily="18" charset="0"/>
              </a:rPr>
              <a:t> </a:t>
            </a:r>
            <a:r>
              <a:rPr lang="ru-RU" i="1" dirty="0" err="1">
                <a:latin typeface="Book Antiqua" pitchFamily="18" charset="0"/>
              </a:rPr>
              <a:t>загрози</a:t>
            </a:r>
            <a:r>
              <a:rPr lang="ru-RU" i="1" dirty="0">
                <a:latin typeface="Book Antiqua" pitchFamily="18" charset="0"/>
              </a:rPr>
              <a:t>, а «</a:t>
            </a:r>
            <a:r>
              <a:rPr lang="ru-RU" i="1" dirty="0" err="1">
                <a:latin typeface="Book Antiqua" pitchFamily="18" charset="0"/>
              </a:rPr>
              <a:t>ввімкнути</a:t>
            </a:r>
            <a:r>
              <a:rPr lang="ru-RU" i="1" dirty="0">
                <a:latin typeface="Book Antiqua" pitchFamily="18" charset="0"/>
              </a:rPr>
              <a:t>» </a:t>
            </a:r>
            <a:r>
              <a:rPr lang="ru-RU" i="1" dirty="0" err="1">
                <a:latin typeface="Book Antiqua" pitchFamily="18" charset="0"/>
              </a:rPr>
              <a:t>творчість</a:t>
            </a:r>
            <a:r>
              <a:rPr lang="ru-RU" i="1" dirty="0">
                <a:latin typeface="Book Antiqua" pitchFamily="18" charset="0"/>
              </a:rPr>
              <a:t> і </a:t>
            </a:r>
            <a:r>
              <a:rPr lang="ru-RU" i="1" dirty="0" err="1">
                <a:latin typeface="Book Antiqua" pitchFamily="18" charset="0"/>
              </a:rPr>
              <a:t>знайти</a:t>
            </a:r>
            <a:r>
              <a:rPr lang="ru-RU" i="1" dirty="0">
                <a:latin typeface="Book Antiqua" pitchFamily="18" charset="0"/>
              </a:rPr>
              <a:t> </a:t>
            </a:r>
            <a:r>
              <a:rPr lang="ru-RU" i="1" dirty="0" err="1">
                <a:latin typeface="Book Antiqua" pitchFamily="18" charset="0"/>
              </a:rPr>
              <a:t>правильне</a:t>
            </a:r>
            <a:r>
              <a:rPr lang="ru-RU" i="1" dirty="0">
                <a:latin typeface="Book Antiqua" pitchFamily="18" charset="0"/>
              </a:rPr>
              <a:t> </a:t>
            </a:r>
            <a:r>
              <a:rPr lang="ru-RU" i="1" dirty="0" err="1">
                <a:latin typeface="Book Antiqua" pitchFamily="18" charset="0"/>
              </a:rPr>
              <a:t>рішення</a:t>
            </a:r>
            <a:r>
              <a:rPr lang="ru-RU" i="1" dirty="0">
                <a:latin typeface="Book Antiqua" pitchFamily="18" charset="0"/>
              </a:rPr>
              <a:t>.</a:t>
            </a:r>
          </a:p>
          <a:p>
            <a:r>
              <a:rPr lang="ru-RU" i="1" dirty="0">
                <a:latin typeface="Book Antiqua" pitchFamily="18" charset="0"/>
              </a:rPr>
              <a:t>Таким чином, за </a:t>
            </a:r>
            <a:r>
              <a:rPr lang="ru-RU" i="1" dirty="0" err="1">
                <a:latin typeface="Book Antiqua" pitchFamily="18" charset="0"/>
              </a:rPr>
              <a:t>систематичної</a:t>
            </a:r>
            <a:r>
              <a:rPr lang="ru-RU" i="1" dirty="0">
                <a:latin typeface="Book Antiqua" pitchFamily="18" charset="0"/>
              </a:rPr>
              <a:t>, </a:t>
            </a:r>
            <a:r>
              <a:rPr lang="ru-RU" i="1" dirty="0" err="1">
                <a:latin typeface="Book Antiqua" pitchFamily="18" charset="0"/>
              </a:rPr>
              <a:t>планової</a:t>
            </a:r>
            <a:r>
              <a:rPr lang="ru-RU" i="1" dirty="0">
                <a:latin typeface="Book Antiqua" pitchFamily="18" charset="0"/>
              </a:rPr>
              <a:t>, </a:t>
            </a:r>
            <a:r>
              <a:rPr lang="ru-RU" i="1" dirty="0" err="1">
                <a:latin typeface="Book Antiqua" pitchFamily="18" charset="0"/>
              </a:rPr>
              <a:t>поетапної</a:t>
            </a:r>
            <a:r>
              <a:rPr lang="ru-RU" i="1" dirty="0">
                <a:latin typeface="Book Antiqua" pitchFamily="18" charset="0"/>
              </a:rPr>
              <a:t>, методично </a:t>
            </a:r>
            <a:r>
              <a:rPr lang="ru-RU" i="1" dirty="0" err="1">
                <a:latin typeface="Book Antiqua" pitchFamily="18" charset="0"/>
              </a:rPr>
              <a:t>грамотної</a:t>
            </a:r>
            <a:r>
              <a:rPr lang="ru-RU" i="1" dirty="0">
                <a:latin typeface="Book Antiqua" pitchFamily="18" charset="0"/>
              </a:rPr>
              <a:t> </a:t>
            </a:r>
            <a:r>
              <a:rPr lang="ru-RU" i="1" dirty="0" err="1" smtClean="0">
                <a:latin typeface="Book Antiqua" pitchFamily="18" charset="0"/>
              </a:rPr>
              <a:t>роботи</a:t>
            </a:r>
            <a:r>
              <a:rPr lang="ru-RU" i="1" dirty="0" smtClean="0">
                <a:latin typeface="Book Antiqua" pitchFamily="18" charset="0"/>
              </a:rPr>
              <a:t> у </a:t>
            </a:r>
            <a:r>
              <a:rPr lang="ru-RU" i="1" dirty="0" err="1">
                <a:latin typeface="Book Antiqua" pitchFamily="18" charset="0"/>
              </a:rPr>
              <a:t>тісній</a:t>
            </a:r>
            <a:r>
              <a:rPr lang="ru-RU" i="1" dirty="0">
                <a:latin typeface="Book Antiqua" pitchFamily="18" charset="0"/>
              </a:rPr>
              <a:t> </a:t>
            </a:r>
            <a:r>
              <a:rPr lang="ru-RU" i="1" dirty="0" err="1">
                <a:latin typeface="Book Antiqua" pitchFamily="18" charset="0"/>
              </a:rPr>
              <a:t>співпраці</a:t>
            </a:r>
            <a:r>
              <a:rPr lang="ru-RU" i="1" dirty="0">
                <a:latin typeface="Book Antiqua" pitchFamily="18" charset="0"/>
              </a:rPr>
              <a:t> з батьками </a:t>
            </a:r>
            <a:r>
              <a:rPr lang="ru-RU" i="1" dirty="0" err="1">
                <a:latin typeface="Book Antiqua" pitchFamily="18" charset="0"/>
              </a:rPr>
              <a:t>дошкільнята</a:t>
            </a:r>
            <a:r>
              <a:rPr lang="ru-RU" i="1" dirty="0">
                <a:latin typeface="Book Antiqua" pitchFamily="18" charset="0"/>
              </a:rPr>
              <a:t> </a:t>
            </a:r>
            <a:r>
              <a:rPr lang="ru-RU" i="1" dirty="0" err="1">
                <a:latin typeface="Book Antiqua" pitchFamily="18" charset="0"/>
              </a:rPr>
              <a:t>зростають</a:t>
            </a:r>
            <a:r>
              <a:rPr lang="ru-RU" i="1" dirty="0">
                <a:latin typeface="Book Antiqua" pitchFamily="18" charset="0"/>
              </a:rPr>
              <a:t> </a:t>
            </a:r>
            <a:r>
              <a:rPr lang="ru-RU" i="1" dirty="0" err="1">
                <a:latin typeface="Book Antiqua" pitchFamily="18" charset="0"/>
              </a:rPr>
              <a:t>готовими</a:t>
            </a:r>
            <a:r>
              <a:rPr lang="ru-RU" i="1" dirty="0">
                <a:latin typeface="Book Antiqua" pitchFamily="18" charset="0"/>
              </a:rPr>
              <a:t> до </a:t>
            </a:r>
            <a:r>
              <a:rPr lang="ru-RU" i="1" dirty="0" err="1">
                <a:latin typeface="Book Antiqua" pitchFamily="18" charset="0"/>
              </a:rPr>
              <a:t>безпечного</a:t>
            </a:r>
            <a:r>
              <a:rPr lang="ru-RU" i="1" dirty="0">
                <a:latin typeface="Book Antiqua" pitchFamily="18" charset="0"/>
              </a:rPr>
              <a:t> </a:t>
            </a:r>
            <a:r>
              <a:rPr lang="ru-RU" i="1" dirty="0" err="1">
                <a:latin typeface="Book Antiqua" pitchFamily="18" charset="0"/>
              </a:rPr>
              <a:t>розв’язання</a:t>
            </a:r>
            <a:r>
              <a:rPr lang="ru-RU" i="1" dirty="0">
                <a:latin typeface="Book Antiqua" pitchFamily="18" charset="0"/>
              </a:rPr>
              <a:t> </a:t>
            </a:r>
            <a:r>
              <a:rPr lang="ru-RU" i="1" dirty="0" err="1">
                <a:latin typeface="Book Antiqua" pitchFamily="18" charset="0"/>
              </a:rPr>
              <a:t>життєвих</a:t>
            </a:r>
            <a:r>
              <a:rPr lang="ru-RU" i="1" dirty="0">
                <a:latin typeface="Book Antiqua" pitchFamily="18" charset="0"/>
              </a:rPr>
              <a:t> </a:t>
            </a:r>
            <a:r>
              <a:rPr lang="ru-RU" i="1" dirty="0" err="1">
                <a:latin typeface="Book Antiqua" pitchFamily="18" charset="0"/>
              </a:rPr>
              <a:t>ситуацій</a:t>
            </a:r>
            <a:r>
              <a:rPr lang="ru-RU" i="1" dirty="0">
                <a:latin typeface="Book Antiqua" pitchFamily="18" charset="0"/>
              </a:rPr>
              <a:t> у </a:t>
            </a:r>
            <a:r>
              <a:rPr lang="ru-RU" i="1" dirty="0" err="1">
                <a:latin typeface="Book Antiqua" pitchFamily="18" charset="0"/>
              </a:rPr>
              <a:t>соціальному</a:t>
            </a:r>
            <a:r>
              <a:rPr lang="ru-RU" i="1" dirty="0">
                <a:latin typeface="Book Antiqua" pitchFamily="18" charset="0"/>
              </a:rPr>
              <a:t>, предметному та природному </a:t>
            </a:r>
            <a:r>
              <a:rPr lang="ru-RU" i="1" dirty="0" err="1">
                <a:latin typeface="Book Antiqua" pitchFamily="18" charset="0"/>
              </a:rPr>
              <a:t>довкіллі</a:t>
            </a:r>
            <a:r>
              <a:rPr lang="ru-RU" i="1" dirty="0">
                <a:latin typeface="Book Antiqua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946375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115</TotalTime>
  <Words>472</Words>
  <Application>Microsoft Office PowerPoint</Application>
  <PresentationFormat>Экран (4:3)</PresentationFormat>
  <Paragraphs>66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Тема Office</vt:lpstr>
      <vt:lpstr>Портфоліо  вихователя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Admin</cp:lastModifiedBy>
  <cp:revision>13</cp:revision>
  <dcterms:created xsi:type="dcterms:W3CDTF">2015-10-29T04:50:01Z</dcterms:created>
  <dcterms:modified xsi:type="dcterms:W3CDTF">2015-10-31T05:42:33Z</dcterms:modified>
</cp:coreProperties>
</file>